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7099300" cy="10234613"/>
  <p:defaultTextStyle>
    <a:defPPr>
      <a:defRPr lang="it-IT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DCCF24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6"/>
  </p:normalViewPr>
  <p:slideViewPr>
    <p:cSldViewPr>
      <p:cViewPr varScale="1">
        <p:scale>
          <a:sx n="44" d="100"/>
          <a:sy n="44" d="100"/>
        </p:scale>
        <p:origin x="-2491" y="-9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181F-E1FA-4C9B-9D9D-2D622AAF2E2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3E222-70E6-487C-903A-71E7EA2BB0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710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3E222-70E6-487C-903A-71E7EA2BB04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22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20652" y="740833"/>
            <a:ext cx="1620203" cy="157767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046" y="740833"/>
            <a:ext cx="4700588" cy="157767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046" y="4314615"/>
            <a:ext cx="3160395" cy="122030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0461" y="4314615"/>
            <a:ext cx="3160395" cy="122030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3" y="509694"/>
            <a:ext cx="5367338" cy="1092581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22F9-F4DA-45B0-8EE8-7EAB37452A4D}" type="datetimeFigureOut">
              <a:rPr lang="it-IT" smtClean="0"/>
              <a:pPr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7F87-2C0A-4F4E-BB51-0EC6658232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17856" y="558018"/>
            <a:ext cx="3144838" cy="7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7856" y="558018"/>
            <a:ext cx="3144838" cy="7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586" y="445184"/>
            <a:ext cx="2042922" cy="5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NPI\Desktop\logo_ASL_Mediocampidano_V1-1.png"/>
          <p:cNvPicPr/>
          <p:nvPr/>
        </p:nvPicPr>
        <p:blipFill>
          <a:blip r:embed="rId3" cstate="print"/>
          <a:srcRect r="72986" b="-1239"/>
          <a:stretch>
            <a:fillRect/>
          </a:stretch>
        </p:blipFill>
        <p:spPr bwMode="auto">
          <a:xfrm>
            <a:off x="465719" y="445185"/>
            <a:ext cx="640648" cy="55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5719" y="1003524"/>
            <a:ext cx="4316095" cy="6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336"/>
              </a:spcAft>
            </a:pPr>
            <a:r>
              <a:rPr lang="it-IT" sz="1300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UNITÀ OPERATIVA </a:t>
            </a:r>
            <a:r>
              <a:rPr lang="it-IT" sz="1300" dirty="0" err="1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DI</a:t>
            </a:r>
            <a:r>
              <a:rPr lang="it-IT" sz="1300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 NEUROPSICHIATRIA DELL’INFANZIA E DELL’ADOLESCENZA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57973" y="2215662"/>
            <a:ext cx="4558347" cy="2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6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1675453" y="1841032"/>
            <a:ext cx="4234070" cy="2233356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  <a:spcAft>
                <a:spcPts val="1336"/>
              </a:spcAft>
            </a:pPr>
            <a:r>
              <a:rPr lang="it-IT" sz="24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GIORNATA MONDIALE DELLA CONSAPEVOLEZZA SULL’AUTISMO</a:t>
            </a:r>
            <a:br>
              <a:rPr lang="it-IT" sz="24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</a:br>
            <a:r>
              <a:rPr lang="it-IT" sz="24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2 aprile 2026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/>
            </a:r>
            <a:br>
              <a:rPr lang="it-IT" sz="2400" dirty="0">
                <a:latin typeface="Comic Sans MS" pitchFamily="66" charset="0"/>
                <a:cs typeface="Arial" pitchFamily="34" charset="0"/>
              </a:rPr>
            </a:br>
            <a:endParaRPr lang="it-IT" sz="2400" dirty="0">
              <a:latin typeface="Comic Sans MS" pitchFamily="66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309426" y="4270112"/>
            <a:ext cx="5407342" cy="28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29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OPEN DAY</a:t>
            </a:r>
          </a:p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29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29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LABORATORI LUDICO CREATIVI</a:t>
            </a:r>
          </a:p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1600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dalle 9:00 ALLE </a:t>
            </a:r>
            <a:r>
              <a:rPr lang="it-IT" sz="1600" dirty="0" smtClean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13:00 del 1° aprile</a:t>
            </a:r>
            <a:endParaRPr lang="it-IT" sz="1600" dirty="0">
              <a:solidFill>
                <a:srgbClr val="1F497D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64097" y="7610535"/>
            <a:ext cx="3642678" cy="10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336"/>
              </a:spcAft>
            </a:pPr>
            <a:r>
              <a:rPr lang="it-IT" sz="1600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SANLURI, VIA BOLOGNA 13</a:t>
            </a:r>
          </a:p>
          <a:p>
            <a:pPr fontAlgn="base">
              <a:spcBef>
                <a:spcPct val="0"/>
              </a:spcBef>
              <a:spcAft>
                <a:spcPts val="1336"/>
              </a:spcAft>
            </a:pPr>
            <a:r>
              <a:rPr lang="it-IT" sz="1600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PRESSO IL POLIAMBULATORIO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8166" y="9378608"/>
            <a:ext cx="4807267" cy="154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336"/>
              </a:spcAft>
            </a:pPr>
            <a:r>
              <a:rPr lang="it-IT" i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“ognuno di noi</a:t>
            </a:r>
          </a:p>
          <a:p>
            <a:pPr algn="r" fontAlgn="base">
              <a:spcBef>
                <a:spcPct val="0"/>
              </a:spcBef>
              <a:spcAft>
                <a:spcPts val="1336"/>
              </a:spcAft>
            </a:pPr>
            <a:r>
              <a:rPr lang="it-IT" i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vede il mondo</a:t>
            </a:r>
          </a:p>
          <a:p>
            <a:pPr algn="r" fontAlgn="base">
              <a:spcBef>
                <a:spcPct val="0"/>
              </a:spcBef>
              <a:spcAft>
                <a:spcPts val="1336"/>
              </a:spcAft>
            </a:pPr>
            <a:r>
              <a:rPr lang="it-IT" i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in modo unico”</a:t>
            </a:r>
          </a:p>
          <a:p>
            <a:pPr algn="r" fontAlgn="base">
              <a:spcBef>
                <a:spcPct val="0"/>
              </a:spcBef>
              <a:spcAft>
                <a:spcPts val="1336"/>
              </a:spcAft>
            </a:pPr>
            <a:endParaRPr lang="it-IT" sz="3500" dirty="0">
              <a:solidFill>
                <a:srgbClr val="1F497D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90866" y="11053625"/>
            <a:ext cx="3382645" cy="82061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27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Vi aspettiamo!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002223" y="11798077"/>
            <a:ext cx="324485" cy="250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4628D4D-2435-4D50-0790-4FCDF1EF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79" b="19004"/>
          <a:stretch>
            <a:fillRect/>
          </a:stretch>
        </p:blipFill>
        <p:spPr>
          <a:xfrm>
            <a:off x="6515111" y="5972172"/>
            <a:ext cx="2768385" cy="3406435"/>
          </a:xfrm>
          <a:prstGeom prst="rect">
            <a:avLst/>
          </a:prstGeom>
        </p:spPr>
      </p:pic>
      <p:sp>
        <p:nvSpPr>
          <p:cNvPr id="28" name="Figura a mano libera 27"/>
          <p:cNvSpPr/>
          <p:nvPr/>
        </p:nvSpPr>
        <p:spPr>
          <a:xfrm>
            <a:off x="3734201" y="7796648"/>
            <a:ext cx="3889113" cy="2365065"/>
          </a:xfrm>
          <a:custGeom>
            <a:avLst/>
            <a:gdLst>
              <a:gd name="connsiteX0" fmla="*/ 2861954 w 2861954"/>
              <a:gd name="connsiteY0" fmla="*/ 0 h 1577439"/>
              <a:gd name="connsiteX1" fmla="*/ 463138 w 2861954"/>
              <a:gd name="connsiteY1" fmla="*/ 1425039 h 1577439"/>
              <a:gd name="connsiteX2" fmla="*/ 83128 w 2861954"/>
              <a:gd name="connsiteY2" fmla="*/ 914400 h 1577439"/>
              <a:gd name="connsiteX3" fmla="*/ 676894 w 2861954"/>
              <a:gd name="connsiteY3" fmla="*/ 190006 h 1577439"/>
              <a:gd name="connsiteX0" fmla="*/ 2853686 w 2853686"/>
              <a:gd name="connsiteY0" fmla="*/ 0 h 1577552"/>
              <a:gd name="connsiteX1" fmla="*/ 454870 w 2853686"/>
              <a:gd name="connsiteY1" fmla="*/ 1425039 h 1577552"/>
              <a:gd name="connsiteX2" fmla="*/ 124463 w 2853686"/>
              <a:gd name="connsiteY2" fmla="*/ 915077 h 1577552"/>
              <a:gd name="connsiteX3" fmla="*/ 668626 w 2853686"/>
              <a:gd name="connsiteY3" fmla="*/ 190006 h 1577552"/>
              <a:gd name="connsiteX0" fmla="*/ 2853686 w 2853686"/>
              <a:gd name="connsiteY0" fmla="*/ 237052 h 1814604"/>
              <a:gd name="connsiteX1" fmla="*/ 454870 w 2853686"/>
              <a:gd name="connsiteY1" fmla="*/ 1662091 h 1814604"/>
              <a:gd name="connsiteX2" fmla="*/ 124463 w 2853686"/>
              <a:gd name="connsiteY2" fmla="*/ 1152129 h 1814604"/>
              <a:gd name="connsiteX3" fmla="*/ 916551 w 2853686"/>
              <a:gd name="connsiteY3" fmla="*/ 0 h 1814604"/>
              <a:gd name="connsiteX0" fmla="*/ 2842865 w 3177741"/>
              <a:gd name="connsiteY0" fmla="*/ 330542 h 1923600"/>
              <a:gd name="connsiteX1" fmla="*/ 2777938 w 3177741"/>
              <a:gd name="connsiteY1" fmla="*/ 237506 h 1923600"/>
              <a:gd name="connsiteX2" fmla="*/ 444049 w 3177741"/>
              <a:gd name="connsiteY2" fmla="*/ 1755581 h 1923600"/>
              <a:gd name="connsiteX3" fmla="*/ 113642 w 3177741"/>
              <a:gd name="connsiteY3" fmla="*/ 1245619 h 1923600"/>
              <a:gd name="connsiteX4" fmla="*/ 905730 w 3177741"/>
              <a:gd name="connsiteY4" fmla="*/ 93490 h 1923600"/>
              <a:gd name="connsiteX0" fmla="*/ 2777938 w 2777938"/>
              <a:gd name="connsiteY0" fmla="*/ 144016 h 1830110"/>
              <a:gd name="connsiteX1" fmla="*/ 444049 w 2777938"/>
              <a:gd name="connsiteY1" fmla="*/ 1662091 h 1830110"/>
              <a:gd name="connsiteX2" fmla="*/ 113642 w 2777938"/>
              <a:gd name="connsiteY2" fmla="*/ 1152129 h 1830110"/>
              <a:gd name="connsiteX3" fmla="*/ 905730 w 2777938"/>
              <a:gd name="connsiteY3" fmla="*/ 0 h 18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38" h="1830110">
                <a:moveTo>
                  <a:pt x="2777938" y="144016"/>
                </a:moveTo>
                <a:cubicBezTo>
                  <a:pt x="2378135" y="381523"/>
                  <a:pt x="888098" y="1494072"/>
                  <a:pt x="444049" y="1662091"/>
                </a:cubicBezTo>
                <a:cubicBezTo>
                  <a:pt x="0" y="1830110"/>
                  <a:pt x="36695" y="1429144"/>
                  <a:pt x="113642" y="1152129"/>
                </a:cubicBezTo>
                <a:cubicBezTo>
                  <a:pt x="190589" y="875114"/>
                  <a:pt x="626660" y="259277"/>
                  <a:pt x="905730" y="0"/>
                </a:cubicBezTo>
              </a:path>
            </a:pathLst>
          </a:custGeom>
          <a:ln w="152400">
            <a:solidFill>
              <a:srgbClr val="00B050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191" tIns="61096" rIns="122191" bIns="61096"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5EFDDA9-3BC0-845C-14E9-31A29E5DF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" y="8445697"/>
            <a:ext cx="2947603" cy="4421405"/>
          </a:xfrm>
          <a:prstGeom prst="rect">
            <a:avLst/>
          </a:prstGeom>
        </p:spPr>
      </p:pic>
      <p:pic>
        <p:nvPicPr>
          <p:cNvPr id="29" name="Immagine 28" descr="10001333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50267">
            <a:off x="4783087" y="6197330"/>
            <a:ext cx="1539910" cy="24685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8EE9D21-E7E6-FE0F-CF94-9F6C487685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76" y="3173698"/>
            <a:ext cx="3107872" cy="4661809"/>
          </a:xfrm>
          <a:prstGeom prst="rect">
            <a:avLst/>
          </a:prstGeom>
        </p:spPr>
      </p:pic>
      <p:sp>
        <p:nvSpPr>
          <p:cNvPr id="27" name="Figura a mano libera 26"/>
          <p:cNvSpPr/>
          <p:nvPr/>
        </p:nvSpPr>
        <p:spPr>
          <a:xfrm>
            <a:off x="925483" y="7731563"/>
            <a:ext cx="5015443" cy="3793714"/>
          </a:xfrm>
          <a:custGeom>
            <a:avLst/>
            <a:gdLst>
              <a:gd name="connsiteX0" fmla="*/ 668976 w 2905496"/>
              <a:gd name="connsiteY0" fmla="*/ 1632857 h 2666010"/>
              <a:gd name="connsiteX1" fmla="*/ 134587 w 2905496"/>
              <a:gd name="connsiteY1" fmla="*/ 2571007 h 2666010"/>
              <a:gd name="connsiteX2" fmla="*/ 1476498 w 2905496"/>
              <a:gd name="connsiteY2" fmla="*/ 2202872 h 2666010"/>
              <a:gd name="connsiteX3" fmla="*/ 2699657 w 2905496"/>
              <a:gd name="connsiteY3" fmla="*/ 314696 h 2666010"/>
              <a:gd name="connsiteX4" fmla="*/ 2711532 w 2905496"/>
              <a:gd name="connsiteY4" fmla="*/ 314696 h 2666010"/>
              <a:gd name="connsiteX0" fmla="*/ 668976 w 2905496"/>
              <a:gd name="connsiteY0" fmla="*/ 1632857 h 2666010"/>
              <a:gd name="connsiteX1" fmla="*/ 134587 w 2905496"/>
              <a:gd name="connsiteY1" fmla="*/ 2571007 h 2666010"/>
              <a:gd name="connsiteX2" fmla="*/ 1476498 w 2905496"/>
              <a:gd name="connsiteY2" fmla="*/ 2202872 h 2666010"/>
              <a:gd name="connsiteX3" fmla="*/ 2699657 w 2905496"/>
              <a:gd name="connsiteY3" fmla="*/ 314696 h 2666010"/>
              <a:gd name="connsiteX4" fmla="*/ 2711532 w 2905496"/>
              <a:gd name="connsiteY4" fmla="*/ 314696 h 2666010"/>
              <a:gd name="connsiteX0" fmla="*/ 668976 w 2699657"/>
              <a:gd name="connsiteY0" fmla="*/ 1318161 h 2351314"/>
              <a:gd name="connsiteX1" fmla="*/ 134587 w 2699657"/>
              <a:gd name="connsiteY1" fmla="*/ 2256311 h 2351314"/>
              <a:gd name="connsiteX2" fmla="*/ 1476498 w 2699657"/>
              <a:gd name="connsiteY2" fmla="*/ 1888176 h 2351314"/>
              <a:gd name="connsiteX3" fmla="*/ 2699657 w 2699657"/>
              <a:gd name="connsiteY3" fmla="*/ 0 h 2351314"/>
              <a:gd name="connsiteX0" fmla="*/ 668976 w 3488021"/>
              <a:gd name="connsiteY0" fmla="*/ 1204024 h 2237177"/>
              <a:gd name="connsiteX1" fmla="*/ 134587 w 3488021"/>
              <a:gd name="connsiteY1" fmla="*/ 2142174 h 2237177"/>
              <a:gd name="connsiteX2" fmla="*/ 1476498 w 3488021"/>
              <a:gd name="connsiteY2" fmla="*/ 1774039 h 2237177"/>
              <a:gd name="connsiteX3" fmla="*/ 3488021 w 3488021"/>
              <a:gd name="connsiteY3" fmla="*/ 0 h 2237177"/>
              <a:gd name="connsiteX0" fmla="*/ 668976 w 3582459"/>
              <a:gd name="connsiteY0" fmla="*/ 1614427 h 2647580"/>
              <a:gd name="connsiteX1" fmla="*/ 134587 w 3582459"/>
              <a:gd name="connsiteY1" fmla="*/ 2552577 h 2647580"/>
              <a:gd name="connsiteX2" fmla="*/ 1476498 w 3582459"/>
              <a:gd name="connsiteY2" fmla="*/ 2184442 h 2647580"/>
              <a:gd name="connsiteX3" fmla="*/ 3488021 w 3582459"/>
              <a:gd name="connsiteY3" fmla="*/ 410403 h 2647580"/>
              <a:gd name="connsiteX0" fmla="*/ 668976 w 3582459"/>
              <a:gd name="connsiteY0" fmla="*/ 1830451 h 2863604"/>
              <a:gd name="connsiteX1" fmla="*/ 134587 w 3582459"/>
              <a:gd name="connsiteY1" fmla="*/ 2768601 h 2863604"/>
              <a:gd name="connsiteX2" fmla="*/ 1476498 w 3582459"/>
              <a:gd name="connsiteY2" fmla="*/ 2400466 h 2863604"/>
              <a:gd name="connsiteX3" fmla="*/ 3488021 w 3582459"/>
              <a:gd name="connsiteY3" fmla="*/ 410403 h 2863604"/>
              <a:gd name="connsiteX0" fmla="*/ 668976 w 3582459"/>
              <a:gd name="connsiteY0" fmla="*/ 1902459 h 2935612"/>
              <a:gd name="connsiteX1" fmla="*/ 134587 w 3582459"/>
              <a:gd name="connsiteY1" fmla="*/ 2840609 h 2935612"/>
              <a:gd name="connsiteX2" fmla="*/ 1476498 w 3582459"/>
              <a:gd name="connsiteY2" fmla="*/ 2472474 h 2935612"/>
              <a:gd name="connsiteX3" fmla="*/ 3488021 w 3582459"/>
              <a:gd name="connsiteY3" fmla="*/ 410403 h 29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59" h="2935612">
                <a:moveTo>
                  <a:pt x="668976" y="1902459"/>
                </a:moveTo>
                <a:cubicBezTo>
                  <a:pt x="334488" y="2324032"/>
                  <a:pt x="0" y="2745606"/>
                  <a:pt x="134587" y="2840609"/>
                </a:cubicBezTo>
                <a:cubicBezTo>
                  <a:pt x="269174" y="2935612"/>
                  <a:pt x="917592" y="2877508"/>
                  <a:pt x="1476498" y="2472474"/>
                </a:cubicBezTo>
                <a:cubicBezTo>
                  <a:pt x="2035404" y="2067440"/>
                  <a:pt x="3582459" y="0"/>
                  <a:pt x="3488021" y="410403"/>
                </a:cubicBezTo>
              </a:path>
            </a:pathLst>
          </a:custGeom>
          <a:ln w="152400">
            <a:solidFill>
              <a:srgbClr val="FFFF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191" tIns="61096" rIns="122191" bIns="61096"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5FC740B6-FACD-3B02-5CC3-BE5E392632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29" y="327571"/>
            <a:ext cx="2655737" cy="3983605"/>
          </a:xfrm>
          <a:prstGeom prst="rect">
            <a:avLst/>
          </a:prstGeom>
        </p:spPr>
      </p:pic>
      <p:sp>
        <p:nvSpPr>
          <p:cNvPr id="26" name="Figura a mano libera 25"/>
          <p:cNvSpPr/>
          <p:nvPr/>
        </p:nvSpPr>
        <p:spPr>
          <a:xfrm>
            <a:off x="1446416" y="4910903"/>
            <a:ext cx="4484217" cy="4283692"/>
          </a:xfrm>
          <a:custGeom>
            <a:avLst/>
            <a:gdLst>
              <a:gd name="connsiteX0" fmla="*/ 0 w 2537361"/>
              <a:gd name="connsiteY0" fmla="*/ 0 h 2731324"/>
              <a:gd name="connsiteX1" fmla="*/ 1389413 w 2537361"/>
              <a:gd name="connsiteY1" fmla="*/ 2125683 h 2731324"/>
              <a:gd name="connsiteX2" fmla="*/ 2375065 w 2537361"/>
              <a:gd name="connsiteY2" fmla="*/ 2648197 h 2731324"/>
              <a:gd name="connsiteX3" fmla="*/ 2363190 w 2537361"/>
              <a:gd name="connsiteY3" fmla="*/ 2624447 h 2731324"/>
              <a:gd name="connsiteX0" fmla="*/ 0 w 2561644"/>
              <a:gd name="connsiteY0" fmla="*/ 0 h 2785444"/>
              <a:gd name="connsiteX1" fmla="*/ 1243719 w 2561644"/>
              <a:gd name="connsiteY1" fmla="*/ 1800968 h 2785444"/>
              <a:gd name="connsiteX2" fmla="*/ 2375065 w 2561644"/>
              <a:gd name="connsiteY2" fmla="*/ 2648197 h 2785444"/>
              <a:gd name="connsiteX3" fmla="*/ 2363190 w 2561644"/>
              <a:gd name="connsiteY3" fmla="*/ 2624447 h 2785444"/>
              <a:gd name="connsiteX0" fmla="*/ 16222 w 2721882"/>
              <a:gd name="connsiteY0" fmla="*/ 0 h 3106430"/>
              <a:gd name="connsiteX1" fmla="*/ 395844 w 2721882"/>
              <a:gd name="connsiteY1" fmla="*/ 2665064 h 3106430"/>
              <a:gd name="connsiteX2" fmla="*/ 2391287 w 2721882"/>
              <a:gd name="connsiteY2" fmla="*/ 2648197 h 3106430"/>
              <a:gd name="connsiteX3" fmla="*/ 2379412 w 2721882"/>
              <a:gd name="connsiteY3" fmla="*/ 2624447 h 3106430"/>
              <a:gd name="connsiteX0" fmla="*/ 16222 w 2739326"/>
              <a:gd name="connsiteY0" fmla="*/ 0 h 3106430"/>
              <a:gd name="connsiteX1" fmla="*/ 395844 w 2739326"/>
              <a:gd name="connsiteY1" fmla="*/ 2665064 h 3106430"/>
              <a:gd name="connsiteX2" fmla="*/ 2391287 w 2739326"/>
              <a:gd name="connsiteY2" fmla="*/ 2648197 h 3106430"/>
              <a:gd name="connsiteX3" fmla="*/ 2484076 w 2739326"/>
              <a:gd name="connsiteY3" fmla="*/ 2161008 h 3106430"/>
              <a:gd name="connsiteX0" fmla="*/ 0 w 2599869"/>
              <a:gd name="connsiteY0" fmla="*/ 0 h 3049235"/>
              <a:gd name="connsiteX1" fmla="*/ 379622 w 2599869"/>
              <a:gd name="connsiteY1" fmla="*/ 2665064 h 3049235"/>
              <a:gd name="connsiteX2" fmla="*/ 2251830 w 2599869"/>
              <a:gd name="connsiteY2" fmla="*/ 2305024 h 3049235"/>
              <a:gd name="connsiteX3" fmla="*/ 2467854 w 2599869"/>
              <a:gd name="connsiteY3" fmla="*/ 2161008 h 3049235"/>
              <a:gd name="connsiteX0" fmla="*/ 0 w 2832578"/>
              <a:gd name="connsiteY0" fmla="*/ 0 h 3049235"/>
              <a:gd name="connsiteX1" fmla="*/ 379622 w 2832578"/>
              <a:gd name="connsiteY1" fmla="*/ 2665064 h 3049235"/>
              <a:gd name="connsiteX2" fmla="*/ 2251830 w 2832578"/>
              <a:gd name="connsiteY2" fmla="*/ 2305024 h 3049235"/>
              <a:gd name="connsiteX3" fmla="*/ 2467854 w 2832578"/>
              <a:gd name="connsiteY3" fmla="*/ 2161008 h 3049235"/>
              <a:gd name="connsiteX0" fmla="*/ 103695 w 3584345"/>
              <a:gd name="connsiteY0" fmla="*/ 0 h 3588341"/>
              <a:gd name="connsiteX1" fmla="*/ 483317 w 3584345"/>
              <a:gd name="connsiteY1" fmla="*/ 2665064 h 3588341"/>
              <a:gd name="connsiteX2" fmla="*/ 3003597 w 3584345"/>
              <a:gd name="connsiteY2" fmla="*/ 3313137 h 3588341"/>
              <a:gd name="connsiteX3" fmla="*/ 2571549 w 3584345"/>
              <a:gd name="connsiteY3" fmla="*/ 2161008 h 3588341"/>
              <a:gd name="connsiteX0" fmla="*/ 103695 w 3584345"/>
              <a:gd name="connsiteY0" fmla="*/ 0 h 3588341"/>
              <a:gd name="connsiteX1" fmla="*/ 483317 w 3584345"/>
              <a:gd name="connsiteY1" fmla="*/ 2665064 h 3588341"/>
              <a:gd name="connsiteX2" fmla="*/ 3003597 w 3584345"/>
              <a:gd name="connsiteY2" fmla="*/ 3313137 h 3588341"/>
              <a:gd name="connsiteX3" fmla="*/ 3219622 w 3584345"/>
              <a:gd name="connsiteY3" fmla="*/ 2449041 h 3588341"/>
              <a:gd name="connsiteX0" fmla="*/ 0 w 3203012"/>
              <a:gd name="connsiteY0" fmla="*/ 0 h 3372317"/>
              <a:gd name="connsiteX1" fmla="*/ 379622 w 3203012"/>
              <a:gd name="connsiteY1" fmla="*/ 2665064 h 3372317"/>
              <a:gd name="connsiteX2" fmla="*/ 1315727 w 3203012"/>
              <a:gd name="connsiteY2" fmla="*/ 3097113 h 3372317"/>
              <a:gd name="connsiteX3" fmla="*/ 3115927 w 3203012"/>
              <a:gd name="connsiteY3" fmla="*/ 2449041 h 3372317"/>
              <a:gd name="connsiteX0" fmla="*/ 0 w 3203012"/>
              <a:gd name="connsiteY0" fmla="*/ 0 h 3372317"/>
              <a:gd name="connsiteX1" fmla="*/ 379622 w 3203012"/>
              <a:gd name="connsiteY1" fmla="*/ 2665064 h 3372317"/>
              <a:gd name="connsiteX2" fmla="*/ 1315727 w 3203012"/>
              <a:gd name="connsiteY2" fmla="*/ 3097113 h 3372317"/>
              <a:gd name="connsiteX3" fmla="*/ 3115927 w 3203012"/>
              <a:gd name="connsiteY3" fmla="*/ 2449041 h 3372317"/>
              <a:gd name="connsiteX0" fmla="*/ 0 w 3203012"/>
              <a:gd name="connsiteY0" fmla="*/ 0 h 3273669"/>
              <a:gd name="connsiteX1" fmla="*/ 379622 w 3203012"/>
              <a:gd name="connsiteY1" fmla="*/ 2665064 h 3273669"/>
              <a:gd name="connsiteX2" fmla="*/ 1315727 w 3203012"/>
              <a:gd name="connsiteY2" fmla="*/ 3097113 h 3273669"/>
              <a:gd name="connsiteX3" fmla="*/ 3115927 w 3203012"/>
              <a:gd name="connsiteY3" fmla="*/ 2449041 h 3273669"/>
              <a:gd name="connsiteX0" fmla="*/ 0 w 3203012"/>
              <a:gd name="connsiteY0" fmla="*/ 0 h 3417685"/>
              <a:gd name="connsiteX1" fmla="*/ 379622 w 3203012"/>
              <a:gd name="connsiteY1" fmla="*/ 2665064 h 3417685"/>
              <a:gd name="connsiteX2" fmla="*/ 1315726 w 3203012"/>
              <a:gd name="connsiteY2" fmla="*/ 3241129 h 3417685"/>
              <a:gd name="connsiteX3" fmla="*/ 3115927 w 3203012"/>
              <a:gd name="connsiteY3" fmla="*/ 2449041 h 3417685"/>
              <a:gd name="connsiteX0" fmla="*/ 0 w 3203012"/>
              <a:gd name="connsiteY0" fmla="*/ 0 h 3417685"/>
              <a:gd name="connsiteX1" fmla="*/ 451630 w 3203012"/>
              <a:gd name="connsiteY1" fmla="*/ 2593057 h 3417685"/>
              <a:gd name="connsiteX2" fmla="*/ 1315726 w 3203012"/>
              <a:gd name="connsiteY2" fmla="*/ 3241129 h 3417685"/>
              <a:gd name="connsiteX3" fmla="*/ 3115927 w 3203012"/>
              <a:gd name="connsiteY3" fmla="*/ 2449041 h 3417685"/>
              <a:gd name="connsiteX0" fmla="*/ 0 w 3203012"/>
              <a:gd name="connsiteY0" fmla="*/ 0 h 3314762"/>
              <a:gd name="connsiteX1" fmla="*/ 451630 w 3203012"/>
              <a:gd name="connsiteY1" fmla="*/ 2593057 h 3314762"/>
              <a:gd name="connsiteX2" fmla="*/ 1315726 w 3203012"/>
              <a:gd name="connsiteY2" fmla="*/ 3241129 h 3314762"/>
              <a:gd name="connsiteX3" fmla="*/ 3115927 w 3203012"/>
              <a:gd name="connsiteY3" fmla="*/ 2449041 h 331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3012" h="3314762">
                <a:moveTo>
                  <a:pt x="0" y="0"/>
                </a:moveTo>
                <a:cubicBezTo>
                  <a:pt x="496784" y="842158"/>
                  <a:pt x="232342" y="2052869"/>
                  <a:pt x="451630" y="2593057"/>
                </a:cubicBezTo>
                <a:cubicBezTo>
                  <a:pt x="670918" y="3133245"/>
                  <a:pt x="951580" y="3213914"/>
                  <a:pt x="1315726" y="3241129"/>
                </a:cubicBezTo>
                <a:cubicBezTo>
                  <a:pt x="2011311" y="3314762"/>
                  <a:pt x="3203012" y="2502479"/>
                  <a:pt x="3115927" y="2449041"/>
                </a:cubicBezTo>
              </a:path>
            </a:pathLst>
          </a:custGeom>
          <a:ln w="152400">
            <a:solidFill>
              <a:schemeClr val="accent6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191" tIns="61096" rIns="122191" bIns="61096"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2350875" y="2148519"/>
            <a:ext cx="5778972" cy="5707881"/>
          </a:xfrm>
          <a:custGeom>
            <a:avLst/>
            <a:gdLst>
              <a:gd name="connsiteX0" fmla="*/ 4112820 w 4112820"/>
              <a:gd name="connsiteY0" fmla="*/ 0 h 4831279"/>
              <a:gd name="connsiteX1" fmla="*/ 633350 w 4112820"/>
              <a:gd name="connsiteY1" fmla="*/ 1995055 h 4831279"/>
              <a:gd name="connsiteX2" fmla="*/ 312716 w 4112820"/>
              <a:gd name="connsiteY2" fmla="*/ 3360717 h 4831279"/>
              <a:gd name="connsiteX3" fmla="*/ 1535874 w 4112820"/>
              <a:gd name="connsiteY3" fmla="*/ 4619502 h 4831279"/>
              <a:gd name="connsiteX4" fmla="*/ 1547750 w 4112820"/>
              <a:gd name="connsiteY4" fmla="*/ 4631377 h 4831279"/>
              <a:gd name="connsiteX0" fmla="*/ 4112820 w 4112820"/>
              <a:gd name="connsiteY0" fmla="*/ 0 h 4763809"/>
              <a:gd name="connsiteX1" fmla="*/ 633350 w 4112820"/>
              <a:gd name="connsiteY1" fmla="*/ 1995055 h 4763809"/>
              <a:gd name="connsiteX2" fmla="*/ 312716 w 4112820"/>
              <a:gd name="connsiteY2" fmla="*/ 3360717 h 4763809"/>
              <a:gd name="connsiteX3" fmla="*/ 1535874 w 4112820"/>
              <a:gd name="connsiteY3" fmla="*/ 4619502 h 4763809"/>
              <a:gd name="connsiteX4" fmla="*/ 1950810 w 4112820"/>
              <a:gd name="connsiteY4" fmla="*/ 4226559 h 4763809"/>
              <a:gd name="connsiteX0" fmla="*/ 4112820 w 4112820"/>
              <a:gd name="connsiteY0" fmla="*/ 0 h 4442874"/>
              <a:gd name="connsiteX1" fmla="*/ 633350 w 4112820"/>
              <a:gd name="connsiteY1" fmla="*/ 1995055 h 4442874"/>
              <a:gd name="connsiteX2" fmla="*/ 312716 w 4112820"/>
              <a:gd name="connsiteY2" fmla="*/ 3360717 h 4442874"/>
              <a:gd name="connsiteX3" fmla="*/ 1446754 w 4112820"/>
              <a:gd name="connsiteY3" fmla="*/ 4298567 h 4442874"/>
              <a:gd name="connsiteX4" fmla="*/ 1950810 w 4112820"/>
              <a:gd name="connsiteY4" fmla="*/ 4226559 h 4442874"/>
              <a:gd name="connsiteX0" fmla="*/ 4112820 w 4112820"/>
              <a:gd name="connsiteY0" fmla="*/ 0 h 4442874"/>
              <a:gd name="connsiteX1" fmla="*/ 633350 w 4112820"/>
              <a:gd name="connsiteY1" fmla="*/ 1995055 h 4442874"/>
              <a:gd name="connsiteX2" fmla="*/ 312716 w 4112820"/>
              <a:gd name="connsiteY2" fmla="*/ 3360717 h 4442874"/>
              <a:gd name="connsiteX3" fmla="*/ 1446754 w 4112820"/>
              <a:gd name="connsiteY3" fmla="*/ 4298567 h 4442874"/>
              <a:gd name="connsiteX4" fmla="*/ 1950810 w 4112820"/>
              <a:gd name="connsiteY4" fmla="*/ 4226559 h 4442874"/>
              <a:gd name="connsiteX0" fmla="*/ 4112820 w 4112820"/>
              <a:gd name="connsiteY0" fmla="*/ 0 h 4442874"/>
              <a:gd name="connsiteX1" fmla="*/ 633350 w 4112820"/>
              <a:gd name="connsiteY1" fmla="*/ 1995055 h 4442874"/>
              <a:gd name="connsiteX2" fmla="*/ 312716 w 4112820"/>
              <a:gd name="connsiteY2" fmla="*/ 3360717 h 4442874"/>
              <a:gd name="connsiteX3" fmla="*/ 1446754 w 4112820"/>
              <a:gd name="connsiteY3" fmla="*/ 4298567 h 4442874"/>
              <a:gd name="connsiteX4" fmla="*/ 1950810 w 4112820"/>
              <a:gd name="connsiteY4" fmla="*/ 4226559 h 4442874"/>
              <a:gd name="connsiteX0" fmla="*/ 4112820 w 4112820"/>
              <a:gd name="connsiteY0" fmla="*/ 0 h 4514882"/>
              <a:gd name="connsiteX1" fmla="*/ 633350 w 4112820"/>
              <a:gd name="connsiteY1" fmla="*/ 1995055 h 4514882"/>
              <a:gd name="connsiteX2" fmla="*/ 312716 w 4112820"/>
              <a:gd name="connsiteY2" fmla="*/ 3360717 h 4514882"/>
              <a:gd name="connsiteX3" fmla="*/ 1374746 w 4112820"/>
              <a:gd name="connsiteY3" fmla="*/ 4370575 h 4514882"/>
              <a:gd name="connsiteX4" fmla="*/ 1950810 w 4112820"/>
              <a:gd name="connsiteY4" fmla="*/ 4226559 h 4514882"/>
              <a:gd name="connsiteX0" fmla="*/ 4112820 w 4112820"/>
              <a:gd name="connsiteY0" fmla="*/ 0 h 4416813"/>
              <a:gd name="connsiteX1" fmla="*/ 633350 w 4112820"/>
              <a:gd name="connsiteY1" fmla="*/ 1995055 h 4416813"/>
              <a:gd name="connsiteX2" fmla="*/ 312716 w 4112820"/>
              <a:gd name="connsiteY2" fmla="*/ 3360717 h 4416813"/>
              <a:gd name="connsiteX3" fmla="*/ 1374746 w 4112820"/>
              <a:gd name="connsiteY3" fmla="*/ 4370575 h 4416813"/>
              <a:gd name="connsiteX4" fmla="*/ 1950810 w 4112820"/>
              <a:gd name="connsiteY4" fmla="*/ 4226559 h 4416813"/>
              <a:gd name="connsiteX0" fmla="*/ 4112820 w 4112820"/>
              <a:gd name="connsiteY0" fmla="*/ 0 h 4416813"/>
              <a:gd name="connsiteX1" fmla="*/ 633350 w 4112820"/>
              <a:gd name="connsiteY1" fmla="*/ 1995055 h 4416813"/>
              <a:gd name="connsiteX2" fmla="*/ 312716 w 4112820"/>
              <a:gd name="connsiteY2" fmla="*/ 3360717 h 4416813"/>
              <a:gd name="connsiteX3" fmla="*/ 1374746 w 4112820"/>
              <a:gd name="connsiteY3" fmla="*/ 4370575 h 4416813"/>
              <a:gd name="connsiteX4" fmla="*/ 1950810 w 4112820"/>
              <a:gd name="connsiteY4" fmla="*/ 4226559 h 4416813"/>
              <a:gd name="connsiteX0" fmla="*/ 4112820 w 4112820"/>
              <a:gd name="connsiteY0" fmla="*/ 0 h 4416813"/>
              <a:gd name="connsiteX1" fmla="*/ 633350 w 4112820"/>
              <a:gd name="connsiteY1" fmla="*/ 1995055 h 4416813"/>
              <a:gd name="connsiteX2" fmla="*/ 312716 w 4112820"/>
              <a:gd name="connsiteY2" fmla="*/ 3360717 h 4416813"/>
              <a:gd name="connsiteX3" fmla="*/ 1374746 w 4112820"/>
              <a:gd name="connsiteY3" fmla="*/ 4370575 h 4416813"/>
              <a:gd name="connsiteX4" fmla="*/ 1950810 w 4112820"/>
              <a:gd name="connsiteY4" fmla="*/ 4226559 h 4416813"/>
              <a:gd name="connsiteX0" fmla="*/ 4112820 w 4112820"/>
              <a:gd name="connsiteY0" fmla="*/ 0 h 4416813"/>
              <a:gd name="connsiteX1" fmla="*/ 633350 w 4112820"/>
              <a:gd name="connsiteY1" fmla="*/ 1995055 h 4416813"/>
              <a:gd name="connsiteX2" fmla="*/ 312716 w 4112820"/>
              <a:gd name="connsiteY2" fmla="*/ 3360717 h 4416813"/>
              <a:gd name="connsiteX3" fmla="*/ 1374746 w 4112820"/>
              <a:gd name="connsiteY3" fmla="*/ 4370575 h 4416813"/>
              <a:gd name="connsiteX4" fmla="*/ 1950810 w 4112820"/>
              <a:gd name="connsiteY4" fmla="*/ 4226559 h 4416813"/>
              <a:gd name="connsiteX0" fmla="*/ 4112820 w 4112820"/>
              <a:gd name="connsiteY0" fmla="*/ 0 h 4416813"/>
              <a:gd name="connsiteX1" fmla="*/ 633350 w 4112820"/>
              <a:gd name="connsiteY1" fmla="*/ 1995055 h 4416813"/>
              <a:gd name="connsiteX2" fmla="*/ 312716 w 4112820"/>
              <a:gd name="connsiteY2" fmla="*/ 3360717 h 4416813"/>
              <a:gd name="connsiteX3" fmla="*/ 1374746 w 4112820"/>
              <a:gd name="connsiteY3" fmla="*/ 4370575 h 4416813"/>
              <a:gd name="connsiteX4" fmla="*/ 1950810 w 4112820"/>
              <a:gd name="connsiteY4" fmla="*/ 4226559 h 4416813"/>
              <a:gd name="connsiteX0" fmla="*/ 4127837 w 4127837"/>
              <a:gd name="connsiteY0" fmla="*/ 0 h 4416813"/>
              <a:gd name="connsiteX1" fmla="*/ 648367 w 4127837"/>
              <a:gd name="connsiteY1" fmla="*/ 1995055 h 4416813"/>
              <a:gd name="connsiteX2" fmla="*/ 237635 w 4127837"/>
              <a:gd name="connsiteY2" fmla="*/ 3362464 h 4416813"/>
              <a:gd name="connsiteX3" fmla="*/ 1389763 w 4127837"/>
              <a:gd name="connsiteY3" fmla="*/ 4370575 h 4416813"/>
              <a:gd name="connsiteX4" fmla="*/ 1965827 w 4127837"/>
              <a:gd name="connsiteY4" fmla="*/ 4226559 h 4416813"/>
              <a:gd name="connsiteX0" fmla="*/ 4127837 w 4127837"/>
              <a:gd name="connsiteY0" fmla="*/ 0 h 4416813"/>
              <a:gd name="connsiteX1" fmla="*/ 648367 w 4127837"/>
              <a:gd name="connsiteY1" fmla="*/ 1995055 h 4416813"/>
              <a:gd name="connsiteX2" fmla="*/ 237635 w 4127837"/>
              <a:gd name="connsiteY2" fmla="*/ 3362464 h 4416813"/>
              <a:gd name="connsiteX3" fmla="*/ 1389763 w 4127837"/>
              <a:gd name="connsiteY3" fmla="*/ 4370575 h 4416813"/>
              <a:gd name="connsiteX4" fmla="*/ 1965827 w 4127837"/>
              <a:gd name="connsiteY4" fmla="*/ 4226559 h 4416813"/>
              <a:gd name="connsiteX0" fmla="*/ 4127837 w 4127837"/>
              <a:gd name="connsiteY0" fmla="*/ 0 h 4416813"/>
              <a:gd name="connsiteX1" fmla="*/ 648367 w 4127837"/>
              <a:gd name="connsiteY1" fmla="*/ 1995055 h 4416813"/>
              <a:gd name="connsiteX2" fmla="*/ 237635 w 4127837"/>
              <a:gd name="connsiteY2" fmla="*/ 3362464 h 4416813"/>
              <a:gd name="connsiteX3" fmla="*/ 1389763 w 4127837"/>
              <a:gd name="connsiteY3" fmla="*/ 4370575 h 4416813"/>
              <a:gd name="connsiteX4" fmla="*/ 1965828 w 4127837"/>
              <a:gd name="connsiteY4" fmla="*/ 4298568 h 441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837" h="4416813">
                <a:moveTo>
                  <a:pt x="4127837" y="0"/>
                </a:moveTo>
                <a:cubicBezTo>
                  <a:pt x="2704777" y="717468"/>
                  <a:pt x="1296734" y="1434644"/>
                  <a:pt x="648367" y="1995055"/>
                </a:cubicBezTo>
                <a:cubicBezTo>
                  <a:pt x="0" y="2555466"/>
                  <a:pt x="114069" y="2966544"/>
                  <a:pt x="237635" y="3362464"/>
                </a:cubicBezTo>
                <a:cubicBezTo>
                  <a:pt x="379787" y="3808605"/>
                  <a:pt x="699673" y="4139617"/>
                  <a:pt x="1389763" y="4370575"/>
                </a:cubicBezTo>
                <a:cubicBezTo>
                  <a:pt x="1667054" y="4416813"/>
                  <a:pt x="2062809" y="4398519"/>
                  <a:pt x="1965828" y="4298568"/>
                </a:cubicBezTo>
              </a:path>
            </a:pathLst>
          </a:custGeom>
          <a:ln w="1524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191" tIns="61096" rIns="122191" bIns="61096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tro perforato 5">
            <a:extLst>
              <a:ext uri="{FF2B5EF4-FFF2-40B4-BE49-F238E27FC236}">
                <a16:creationId xmlns="" xmlns:a16="http://schemas.microsoft.com/office/drawing/2014/main" id="{DEF86F76-D381-8623-3232-CFCE610EB7B9}"/>
              </a:ext>
            </a:extLst>
          </p:cNvPr>
          <p:cNvSpPr/>
          <p:nvPr/>
        </p:nvSpPr>
        <p:spPr>
          <a:xfrm>
            <a:off x="900902" y="1216137"/>
            <a:ext cx="4104456" cy="30963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Puzzle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dell’inclusione &amp; altre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attività creative </a:t>
            </a:r>
          </a:p>
        </p:txBody>
      </p:sp>
      <p:sp>
        <p:nvSpPr>
          <p:cNvPr id="14" name="Nastro perforato 13">
            <a:extLst>
              <a:ext uri="{FF2B5EF4-FFF2-40B4-BE49-F238E27FC236}">
                <a16:creationId xmlns="" xmlns:a16="http://schemas.microsoft.com/office/drawing/2014/main" id="{68EDD863-F989-5102-936A-26D46166C7F5}"/>
              </a:ext>
            </a:extLst>
          </p:cNvPr>
          <p:cNvSpPr/>
          <p:nvPr/>
        </p:nvSpPr>
        <p:spPr>
          <a:xfrm>
            <a:off x="5023263" y="6702564"/>
            <a:ext cx="4104456" cy="30963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dirty="0">
                <a:solidFill>
                  <a:schemeClr val="tx2"/>
                </a:solidFill>
              </a:rPr>
              <a:t>Laboratori </a:t>
            </a:r>
          </a:p>
          <a:p>
            <a:pPr algn="r"/>
            <a:r>
              <a:rPr lang="it-IT" b="1" dirty="0">
                <a:solidFill>
                  <a:schemeClr val="tx2"/>
                </a:solidFill>
              </a:rPr>
              <a:t>«il cervello unico»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Nastro perforato 14">
            <a:extLst>
              <a:ext uri="{FF2B5EF4-FFF2-40B4-BE49-F238E27FC236}">
                <a16:creationId xmlns="" xmlns:a16="http://schemas.microsoft.com/office/drawing/2014/main" id="{E024DB49-A62D-A6CC-0438-6E2501CA7C6D}"/>
              </a:ext>
            </a:extLst>
          </p:cNvPr>
          <p:cNvSpPr/>
          <p:nvPr/>
        </p:nvSpPr>
        <p:spPr>
          <a:xfrm>
            <a:off x="5023263" y="2545492"/>
            <a:ext cx="4104456" cy="30963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dirty="0">
                <a:solidFill>
                  <a:schemeClr val="tx2"/>
                </a:solidFill>
              </a:rPr>
              <a:t>Attività di </a:t>
            </a:r>
            <a:r>
              <a:rPr lang="it-IT" b="1" dirty="0">
                <a:solidFill>
                  <a:schemeClr val="tx2"/>
                </a:solidFill>
              </a:rPr>
              <a:t>stimolazione sensoriale:</a:t>
            </a:r>
            <a:r>
              <a:rPr lang="it-IT" dirty="0">
                <a:solidFill>
                  <a:schemeClr val="tx2"/>
                </a:solidFill>
              </a:rPr>
              <a:t> tattile, visiva e uditiva.</a:t>
            </a:r>
          </a:p>
        </p:txBody>
      </p:sp>
      <p:sp>
        <p:nvSpPr>
          <p:cNvPr id="16" name="Nastro perforato 15">
            <a:extLst>
              <a:ext uri="{FF2B5EF4-FFF2-40B4-BE49-F238E27FC236}">
                <a16:creationId xmlns="" xmlns:a16="http://schemas.microsoft.com/office/drawing/2014/main" id="{2A9BE198-6D98-645D-81FB-9CF050B1AF54}"/>
              </a:ext>
            </a:extLst>
          </p:cNvPr>
          <p:cNvSpPr/>
          <p:nvPr/>
        </p:nvSpPr>
        <p:spPr>
          <a:xfrm>
            <a:off x="918807" y="4624028"/>
            <a:ext cx="4104456" cy="30963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Comunicare senza parole – </a:t>
            </a:r>
            <a:r>
              <a:rPr lang="it-IT" b="1" dirty="0">
                <a:solidFill>
                  <a:schemeClr val="tx2"/>
                </a:solidFill>
              </a:rPr>
              <a:t>Comunicazione Aumentativa Alternativa (CAA)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Nastro perforato 16">
            <a:extLst>
              <a:ext uri="{FF2B5EF4-FFF2-40B4-BE49-F238E27FC236}">
                <a16:creationId xmlns="" xmlns:a16="http://schemas.microsoft.com/office/drawing/2014/main" id="{85F0F59C-9423-B044-B8B8-5A214698DB7D}"/>
              </a:ext>
            </a:extLst>
          </p:cNvPr>
          <p:cNvSpPr/>
          <p:nvPr/>
        </p:nvSpPr>
        <p:spPr>
          <a:xfrm>
            <a:off x="918807" y="8993088"/>
            <a:ext cx="4104456" cy="30963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Condivisione di </a:t>
            </a:r>
            <a:r>
              <a:rPr lang="it-IT" b="1" dirty="0">
                <a:solidFill>
                  <a:schemeClr val="tx2"/>
                </a:solidFill>
              </a:rPr>
              <a:t>esperienze relazionali 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2BC6F67C-F330-F91B-745C-BD019D3C0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18" y="124842"/>
            <a:ext cx="3630975" cy="242065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CDF99393-47CB-0CE1-9F67-973300A57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59" y="9229489"/>
            <a:ext cx="4890441" cy="3260294"/>
          </a:xfrm>
          <a:prstGeom prst="rect">
            <a:avLst/>
          </a:prstGeom>
        </p:spPr>
      </p:pic>
      <p:sp>
        <p:nvSpPr>
          <p:cNvPr id="28" name="Figura a mano libera: forma 27">
            <a:extLst>
              <a:ext uri="{FF2B5EF4-FFF2-40B4-BE49-F238E27FC236}">
                <a16:creationId xmlns="" xmlns:a16="http://schemas.microsoft.com/office/drawing/2014/main" id="{2C2690A2-E26F-B026-39C5-BD60ABA83EA5}"/>
              </a:ext>
            </a:extLst>
          </p:cNvPr>
          <p:cNvSpPr/>
          <p:nvPr/>
        </p:nvSpPr>
        <p:spPr>
          <a:xfrm>
            <a:off x="1055288" y="1418710"/>
            <a:ext cx="8296962" cy="9557553"/>
          </a:xfrm>
          <a:custGeom>
            <a:avLst/>
            <a:gdLst>
              <a:gd name="csX0" fmla="*/ 7215104 w 8244596"/>
              <a:gd name="csY0" fmla="*/ 0 h 9474064"/>
              <a:gd name="csX1" fmla="*/ 7840746 w 8244596"/>
              <a:gd name="csY1" fmla="*/ 385010 h 9474064"/>
              <a:gd name="csX2" fmla="*/ 1857041 w 8244596"/>
              <a:gd name="csY2" fmla="*/ 1748589 h 9474064"/>
              <a:gd name="csX3" fmla="*/ 4664409 w 8244596"/>
              <a:gd name="csY3" fmla="*/ 4908884 h 9474064"/>
              <a:gd name="csX4" fmla="*/ 525546 w 8244596"/>
              <a:gd name="csY4" fmla="*/ 6320589 h 9474064"/>
              <a:gd name="csX5" fmla="*/ 445336 w 8244596"/>
              <a:gd name="csY5" fmla="*/ 6320589 h 9474064"/>
              <a:gd name="csX6" fmla="*/ 4070852 w 8244596"/>
              <a:gd name="csY6" fmla="*/ 9176084 h 9474064"/>
              <a:gd name="csX7" fmla="*/ 4905041 w 8244596"/>
              <a:gd name="csY7" fmla="*/ 9416716 h 9474064"/>
              <a:gd name="csX8" fmla="*/ 5065462 w 8244596"/>
              <a:gd name="csY8" fmla="*/ 9448800 h 9474064"/>
              <a:gd name="csX9" fmla="*/ 4600241 w 8244596"/>
              <a:gd name="csY9" fmla="*/ 9448800 h 9474064"/>
              <a:gd name="csX0" fmla="*/ 7313469 w 8342961"/>
              <a:gd name="csY0" fmla="*/ 0 h 9451886"/>
              <a:gd name="csX1" fmla="*/ 7939111 w 8342961"/>
              <a:gd name="csY1" fmla="*/ 385010 h 9451886"/>
              <a:gd name="csX2" fmla="*/ 1955406 w 8342961"/>
              <a:gd name="csY2" fmla="*/ 1748589 h 9451886"/>
              <a:gd name="csX3" fmla="*/ 4762774 w 8342961"/>
              <a:gd name="csY3" fmla="*/ 4908884 h 9451886"/>
              <a:gd name="csX4" fmla="*/ 623911 w 8342961"/>
              <a:gd name="csY4" fmla="*/ 6320589 h 9451886"/>
              <a:gd name="csX5" fmla="*/ 383279 w 8342961"/>
              <a:gd name="csY5" fmla="*/ 6962273 h 9451886"/>
              <a:gd name="csX6" fmla="*/ 4169217 w 8342961"/>
              <a:gd name="csY6" fmla="*/ 9176084 h 9451886"/>
              <a:gd name="csX7" fmla="*/ 5003406 w 8342961"/>
              <a:gd name="csY7" fmla="*/ 9416716 h 9451886"/>
              <a:gd name="csX8" fmla="*/ 5163827 w 8342961"/>
              <a:gd name="csY8" fmla="*/ 9448800 h 9451886"/>
              <a:gd name="csX9" fmla="*/ 4698606 w 8342961"/>
              <a:gd name="csY9" fmla="*/ 9448800 h 9451886"/>
              <a:gd name="csX0" fmla="*/ 7404458 w 8433950"/>
              <a:gd name="csY0" fmla="*/ 0 h 9451886"/>
              <a:gd name="csX1" fmla="*/ 8030100 w 8433950"/>
              <a:gd name="csY1" fmla="*/ 385010 h 9451886"/>
              <a:gd name="csX2" fmla="*/ 2046395 w 8433950"/>
              <a:gd name="csY2" fmla="*/ 1748589 h 9451886"/>
              <a:gd name="csX3" fmla="*/ 4853763 w 8433950"/>
              <a:gd name="csY3" fmla="*/ 4908884 h 9451886"/>
              <a:gd name="csX4" fmla="*/ 538437 w 8433950"/>
              <a:gd name="csY4" fmla="*/ 6063916 h 9451886"/>
              <a:gd name="csX5" fmla="*/ 474268 w 8433950"/>
              <a:gd name="csY5" fmla="*/ 6962273 h 9451886"/>
              <a:gd name="csX6" fmla="*/ 4260206 w 8433950"/>
              <a:gd name="csY6" fmla="*/ 9176084 h 9451886"/>
              <a:gd name="csX7" fmla="*/ 5094395 w 8433950"/>
              <a:gd name="csY7" fmla="*/ 9416716 h 9451886"/>
              <a:gd name="csX8" fmla="*/ 5254816 w 8433950"/>
              <a:gd name="csY8" fmla="*/ 9448800 h 9451886"/>
              <a:gd name="csX9" fmla="*/ 4789595 w 8433950"/>
              <a:gd name="csY9" fmla="*/ 9448800 h 9451886"/>
              <a:gd name="csX0" fmla="*/ 7666742 w 8696234"/>
              <a:gd name="csY0" fmla="*/ 0 h 9451886"/>
              <a:gd name="csX1" fmla="*/ 8292384 w 8696234"/>
              <a:gd name="csY1" fmla="*/ 385010 h 9451886"/>
              <a:gd name="csX2" fmla="*/ 2308679 w 8696234"/>
              <a:gd name="csY2" fmla="*/ 1748589 h 9451886"/>
              <a:gd name="csX3" fmla="*/ 5116047 w 8696234"/>
              <a:gd name="csY3" fmla="*/ 4908884 h 9451886"/>
              <a:gd name="csX4" fmla="*/ 800721 w 8696234"/>
              <a:gd name="csY4" fmla="*/ 6063916 h 9451886"/>
              <a:gd name="csX5" fmla="*/ 335500 w 8696234"/>
              <a:gd name="csY5" fmla="*/ 7459578 h 9451886"/>
              <a:gd name="csX6" fmla="*/ 4522490 w 8696234"/>
              <a:gd name="csY6" fmla="*/ 9176084 h 9451886"/>
              <a:gd name="csX7" fmla="*/ 5356679 w 8696234"/>
              <a:gd name="csY7" fmla="*/ 9416716 h 9451886"/>
              <a:gd name="csX8" fmla="*/ 5517100 w 8696234"/>
              <a:gd name="csY8" fmla="*/ 9448800 h 9451886"/>
              <a:gd name="csX9" fmla="*/ 5051879 w 8696234"/>
              <a:gd name="csY9" fmla="*/ 9448800 h 9451886"/>
              <a:gd name="csX0" fmla="*/ 7009016 w 8533971"/>
              <a:gd name="csY0" fmla="*/ 0 h 9740644"/>
              <a:gd name="csX1" fmla="*/ 8292384 w 8533971"/>
              <a:gd name="csY1" fmla="*/ 673768 h 9740644"/>
              <a:gd name="csX2" fmla="*/ 2308679 w 8533971"/>
              <a:gd name="csY2" fmla="*/ 2037347 h 9740644"/>
              <a:gd name="csX3" fmla="*/ 5116047 w 8533971"/>
              <a:gd name="csY3" fmla="*/ 5197642 h 9740644"/>
              <a:gd name="csX4" fmla="*/ 800721 w 8533971"/>
              <a:gd name="csY4" fmla="*/ 6352674 h 9740644"/>
              <a:gd name="csX5" fmla="*/ 335500 w 8533971"/>
              <a:gd name="csY5" fmla="*/ 7748336 h 9740644"/>
              <a:gd name="csX6" fmla="*/ 4522490 w 8533971"/>
              <a:gd name="csY6" fmla="*/ 9464842 h 9740644"/>
              <a:gd name="csX7" fmla="*/ 5356679 w 8533971"/>
              <a:gd name="csY7" fmla="*/ 9705474 h 9740644"/>
              <a:gd name="csX8" fmla="*/ 5517100 w 8533971"/>
              <a:gd name="csY8" fmla="*/ 9737558 h 9740644"/>
              <a:gd name="csX9" fmla="*/ 5051879 w 8533971"/>
              <a:gd name="csY9" fmla="*/ 9737558 h 9740644"/>
              <a:gd name="csX0" fmla="*/ 7009016 w 8528741"/>
              <a:gd name="csY0" fmla="*/ 0 h 9740644"/>
              <a:gd name="csX1" fmla="*/ 8292384 w 8528741"/>
              <a:gd name="csY1" fmla="*/ 673768 h 9740644"/>
              <a:gd name="csX2" fmla="*/ 2308679 w 8528741"/>
              <a:gd name="csY2" fmla="*/ 2037347 h 9740644"/>
              <a:gd name="csX3" fmla="*/ 5116047 w 8528741"/>
              <a:gd name="csY3" fmla="*/ 5197642 h 9740644"/>
              <a:gd name="csX4" fmla="*/ 800721 w 8528741"/>
              <a:gd name="csY4" fmla="*/ 6352674 h 9740644"/>
              <a:gd name="csX5" fmla="*/ 335500 w 8528741"/>
              <a:gd name="csY5" fmla="*/ 7748336 h 9740644"/>
              <a:gd name="csX6" fmla="*/ 4522490 w 8528741"/>
              <a:gd name="csY6" fmla="*/ 9464842 h 9740644"/>
              <a:gd name="csX7" fmla="*/ 5356679 w 8528741"/>
              <a:gd name="csY7" fmla="*/ 9705474 h 9740644"/>
              <a:gd name="csX8" fmla="*/ 5517100 w 8528741"/>
              <a:gd name="csY8" fmla="*/ 9737558 h 9740644"/>
              <a:gd name="csX9" fmla="*/ 5051879 w 8528741"/>
              <a:gd name="csY9" fmla="*/ 9737558 h 9740644"/>
              <a:gd name="csX0" fmla="*/ 8292384 w 8292384"/>
              <a:gd name="csY0" fmla="*/ 0 h 9066876"/>
              <a:gd name="csX1" fmla="*/ 2308679 w 8292384"/>
              <a:gd name="csY1" fmla="*/ 1363579 h 9066876"/>
              <a:gd name="csX2" fmla="*/ 5116047 w 8292384"/>
              <a:gd name="csY2" fmla="*/ 4523874 h 9066876"/>
              <a:gd name="csX3" fmla="*/ 800721 w 8292384"/>
              <a:gd name="csY3" fmla="*/ 5678906 h 9066876"/>
              <a:gd name="csX4" fmla="*/ 335500 w 8292384"/>
              <a:gd name="csY4" fmla="*/ 7074568 h 9066876"/>
              <a:gd name="csX5" fmla="*/ 4522490 w 8292384"/>
              <a:gd name="csY5" fmla="*/ 8791074 h 9066876"/>
              <a:gd name="csX6" fmla="*/ 5356679 w 8292384"/>
              <a:gd name="csY6" fmla="*/ 9031706 h 9066876"/>
              <a:gd name="csX7" fmla="*/ 5517100 w 8292384"/>
              <a:gd name="csY7" fmla="*/ 9063790 h 9066876"/>
              <a:gd name="csX8" fmla="*/ 5051879 w 8292384"/>
              <a:gd name="csY8" fmla="*/ 9063790 h 9066876"/>
              <a:gd name="csX0" fmla="*/ 8244257 w 8244257"/>
              <a:gd name="csY0" fmla="*/ 0 h 9018749"/>
              <a:gd name="csX1" fmla="*/ 2308679 w 8244257"/>
              <a:gd name="csY1" fmla="*/ 1315452 h 9018749"/>
              <a:gd name="csX2" fmla="*/ 5116047 w 8244257"/>
              <a:gd name="csY2" fmla="*/ 4475747 h 9018749"/>
              <a:gd name="csX3" fmla="*/ 800721 w 8244257"/>
              <a:gd name="csY3" fmla="*/ 5630779 h 9018749"/>
              <a:gd name="csX4" fmla="*/ 335500 w 8244257"/>
              <a:gd name="csY4" fmla="*/ 7026441 h 9018749"/>
              <a:gd name="csX5" fmla="*/ 4522490 w 8244257"/>
              <a:gd name="csY5" fmla="*/ 8742947 h 9018749"/>
              <a:gd name="csX6" fmla="*/ 5356679 w 8244257"/>
              <a:gd name="csY6" fmla="*/ 8983579 h 9018749"/>
              <a:gd name="csX7" fmla="*/ 5517100 w 8244257"/>
              <a:gd name="csY7" fmla="*/ 9015663 h 9018749"/>
              <a:gd name="csX8" fmla="*/ 5051879 w 8244257"/>
              <a:gd name="csY8" fmla="*/ 9015663 h 9018749"/>
              <a:gd name="csX0" fmla="*/ 8244257 w 8244257"/>
              <a:gd name="csY0" fmla="*/ 174113 h 9192862"/>
              <a:gd name="csX1" fmla="*/ 2308679 w 8244257"/>
              <a:gd name="csY1" fmla="*/ 1489565 h 9192862"/>
              <a:gd name="csX2" fmla="*/ 5116047 w 8244257"/>
              <a:gd name="csY2" fmla="*/ 4649860 h 9192862"/>
              <a:gd name="csX3" fmla="*/ 800721 w 8244257"/>
              <a:gd name="csY3" fmla="*/ 5804892 h 9192862"/>
              <a:gd name="csX4" fmla="*/ 335500 w 8244257"/>
              <a:gd name="csY4" fmla="*/ 7200554 h 9192862"/>
              <a:gd name="csX5" fmla="*/ 4522490 w 8244257"/>
              <a:gd name="csY5" fmla="*/ 8917060 h 9192862"/>
              <a:gd name="csX6" fmla="*/ 5356679 w 8244257"/>
              <a:gd name="csY6" fmla="*/ 9157692 h 9192862"/>
              <a:gd name="csX7" fmla="*/ 5517100 w 8244257"/>
              <a:gd name="csY7" fmla="*/ 9189776 h 9192862"/>
              <a:gd name="csX8" fmla="*/ 5051879 w 8244257"/>
              <a:gd name="csY8" fmla="*/ 9189776 h 9192862"/>
              <a:gd name="csX0" fmla="*/ 8099878 w 8099878"/>
              <a:gd name="csY0" fmla="*/ 171451 h 9222284"/>
              <a:gd name="csX1" fmla="*/ 2308679 w 8099878"/>
              <a:gd name="csY1" fmla="*/ 1518987 h 9222284"/>
              <a:gd name="csX2" fmla="*/ 5116047 w 8099878"/>
              <a:gd name="csY2" fmla="*/ 4679282 h 9222284"/>
              <a:gd name="csX3" fmla="*/ 800721 w 8099878"/>
              <a:gd name="csY3" fmla="*/ 5834314 h 9222284"/>
              <a:gd name="csX4" fmla="*/ 335500 w 8099878"/>
              <a:gd name="csY4" fmla="*/ 7229976 h 9222284"/>
              <a:gd name="csX5" fmla="*/ 4522490 w 8099878"/>
              <a:gd name="csY5" fmla="*/ 8946482 h 9222284"/>
              <a:gd name="csX6" fmla="*/ 5356679 w 8099878"/>
              <a:gd name="csY6" fmla="*/ 9187114 h 9222284"/>
              <a:gd name="csX7" fmla="*/ 5517100 w 8099878"/>
              <a:gd name="csY7" fmla="*/ 9219198 h 9222284"/>
              <a:gd name="csX8" fmla="*/ 5051879 w 8099878"/>
              <a:gd name="csY8" fmla="*/ 9219198 h 9222284"/>
              <a:gd name="csX0" fmla="*/ 8099878 w 8101222"/>
              <a:gd name="csY0" fmla="*/ 0 h 9050833"/>
              <a:gd name="csX1" fmla="*/ 2308679 w 8101222"/>
              <a:gd name="csY1" fmla="*/ 1347536 h 9050833"/>
              <a:gd name="csX2" fmla="*/ 5116047 w 8101222"/>
              <a:gd name="csY2" fmla="*/ 4507831 h 9050833"/>
              <a:gd name="csX3" fmla="*/ 800721 w 8101222"/>
              <a:gd name="csY3" fmla="*/ 5662863 h 9050833"/>
              <a:gd name="csX4" fmla="*/ 335500 w 8101222"/>
              <a:gd name="csY4" fmla="*/ 7058525 h 9050833"/>
              <a:gd name="csX5" fmla="*/ 4522490 w 8101222"/>
              <a:gd name="csY5" fmla="*/ 8775031 h 9050833"/>
              <a:gd name="csX6" fmla="*/ 5356679 w 8101222"/>
              <a:gd name="csY6" fmla="*/ 9015663 h 9050833"/>
              <a:gd name="csX7" fmla="*/ 5517100 w 8101222"/>
              <a:gd name="csY7" fmla="*/ 9047747 h 9050833"/>
              <a:gd name="csX8" fmla="*/ 5051879 w 8101222"/>
              <a:gd name="csY8" fmla="*/ 9047747 h 9050833"/>
              <a:gd name="csX0" fmla="*/ 8099878 w 8566555"/>
              <a:gd name="csY0" fmla="*/ 151535 h 9202368"/>
              <a:gd name="csX1" fmla="*/ 8148008 w 8566555"/>
              <a:gd name="csY1" fmla="*/ 87366 h 9202368"/>
              <a:gd name="csX2" fmla="*/ 2308679 w 8566555"/>
              <a:gd name="csY2" fmla="*/ 1499071 h 9202368"/>
              <a:gd name="csX3" fmla="*/ 5116047 w 8566555"/>
              <a:gd name="csY3" fmla="*/ 4659366 h 9202368"/>
              <a:gd name="csX4" fmla="*/ 800721 w 8566555"/>
              <a:gd name="csY4" fmla="*/ 5814398 h 9202368"/>
              <a:gd name="csX5" fmla="*/ 335500 w 8566555"/>
              <a:gd name="csY5" fmla="*/ 7210060 h 9202368"/>
              <a:gd name="csX6" fmla="*/ 4522490 w 8566555"/>
              <a:gd name="csY6" fmla="*/ 8926566 h 9202368"/>
              <a:gd name="csX7" fmla="*/ 5356679 w 8566555"/>
              <a:gd name="csY7" fmla="*/ 9167198 h 9202368"/>
              <a:gd name="csX8" fmla="*/ 5517100 w 8566555"/>
              <a:gd name="csY8" fmla="*/ 9199282 h 9202368"/>
              <a:gd name="csX9" fmla="*/ 5051879 w 8566555"/>
              <a:gd name="csY9" fmla="*/ 9199282 h 9202368"/>
              <a:gd name="csX0" fmla="*/ 8099878 w 8208641"/>
              <a:gd name="csY0" fmla="*/ 480467 h 9531300"/>
              <a:gd name="csX1" fmla="*/ 7586535 w 8208641"/>
              <a:gd name="csY1" fmla="*/ 47330 h 9531300"/>
              <a:gd name="csX2" fmla="*/ 2308679 w 8208641"/>
              <a:gd name="csY2" fmla="*/ 1828003 h 9531300"/>
              <a:gd name="csX3" fmla="*/ 5116047 w 8208641"/>
              <a:gd name="csY3" fmla="*/ 4988298 h 9531300"/>
              <a:gd name="csX4" fmla="*/ 800721 w 8208641"/>
              <a:gd name="csY4" fmla="*/ 6143330 h 9531300"/>
              <a:gd name="csX5" fmla="*/ 335500 w 8208641"/>
              <a:gd name="csY5" fmla="*/ 7538992 h 9531300"/>
              <a:gd name="csX6" fmla="*/ 4522490 w 8208641"/>
              <a:gd name="csY6" fmla="*/ 9255498 h 9531300"/>
              <a:gd name="csX7" fmla="*/ 5356679 w 8208641"/>
              <a:gd name="csY7" fmla="*/ 9496130 h 9531300"/>
              <a:gd name="csX8" fmla="*/ 5517100 w 8208641"/>
              <a:gd name="csY8" fmla="*/ 9528214 h 9531300"/>
              <a:gd name="csX9" fmla="*/ 5051879 w 8208641"/>
              <a:gd name="csY9" fmla="*/ 9528214 h 9531300"/>
              <a:gd name="csX0" fmla="*/ 8099878 w 8416499"/>
              <a:gd name="csY0" fmla="*/ 18496 h 9069329"/>
              <a:gd name="csX1" fmla="*/ 7939462 w 8416499"/>
              <a:gd name="csY1" fmla="*/ 162875 h 9069329"/>
              <a:gd name="csX2" fmla="*/ 2308679 w 8416499"/>
              <a:gd name="csY2" fmla="*/ 1366032 h 9069329"/>
              <a:gd name="csX3" fmla="*/ 5116047 w 8416499"/>
              <a:gd name="csY3" fmla="*/ 4526327 h 9069329"/>
              <a:gd name="csX4" fmla="*/ 800721 w 8416499"/>
              <a:gd name="csY4" fmla="*/ 5681359 h 9069329"/>
              <a:gd name="csX5" fmla="*/ 335500 w 8416499"/>
              <a:gd name="csY5" fmla="*/ 7077021 h 9069329"/>
              <a:gd name="csX6" fmla="*/ 4522490 w 8416499"/>
              <a:gd name="csY6" fmla="*/ 8793527 h 9069329"/>
              <a:gd name="csX7" fmla="*/ 5356679 w 8416499"/>
              <a:gd name="csY7" fmla="*/ 9034159 h 9069329"/>
              <a:gd name="csX8" fmla="*/ 5517100 w 8416499"/>
              <a:gd name="csY8" fmla="*/ 9066243 h 9069329"/>
              <a:gd name="csX9" fmla="*/ 5051879 w 8416499"/>
              <a:gd name="csY9" fmla="*/ 9066243 h 9069329"/>
              <a:gd name="csX0" fmla="*/ 7602573 w 8296962"/>
              <a:gd name="csY0" fmla="*/ 189 h 9564369"/>
              <a:gd name="csX1" fmla="*/ 7939462 w 8296962"/>
              <a:gd name="csY1" fmla="*/ 657915 h 9564369"/>
              <a:gd name="csX2" fmla="*/ 2308679 w 8296962"/>
              <a:gd name="csY2" fmla="*/ 1861072 h 9564369"/>
              <a:gd name="csX3" fmla="*/ 5116047 w 8296962"/>
              <a:gd name="csY3" fmla="*/ 5021367 h 9564369"/>
              <a:gd name="csX4" fmla="*/ 800721 w 8296962"/>
              <a:gd name="csY4" fmla="*/ 6176399 h 9564369"/>
              <a:gd name="csX5" fmla="*/ 335500 w 8296962"/>
              <a:gd name="csY5" fmla="*/ 7572061 h 9564369"/>
              <a:gd name="csX6" fmla="*/ 4522490 w 8296962"/>
              <a:gd name="csY6" fmla="*/ 9288567 h 9564369"/>
              <a:gd name="csX7" fmla="*/ 5356679 w 8296962"/>
              <a:gd name="csY7" fmla="*/ 9529199 h 9564369"/>
              <a:gd name="csX8" fmla="*/ 5517100 w 8296962"/>
              <a:gd name="csY8" fmla="*/ 9561283 h 9564369"/>
              <a:gd name="csX9" fmla="*/ 5051879 w 8296962"/>
              <a:gd name="csY9" fmla="*/ 9561283 h 9564369"/>
              <a:gd name="csX0" fmla="*/ 7602573 w 8296962"/>
              <a:gd name="csY0" fmla="*/ 189 h 9561283"/>
              <a:gd name="csX1" fmla="*/ 7939462 w 8296962"/>
              <a:gd name="csY1" fmla="*/ 657915 h 9561283"/>
              <a:gd name="csX2" fmla="*/ 2308679 w 8296962"/>
              <a:gd name="csY2" fmla="*/ 1861072 h 9561283"/>
              <a:gd name="csX3" fmla="*/ 5116047 w 8296962"/>
              <a:gd name="csY3" fmla="*/ 5021367 h 9561283"/>
              <a:gd name="csX4" fmla="*/ 800721 w 8296962"/>
              <a:gd name="csY4" fmla="*/ 6176399 h 9561283"/>
              <a:gd name="csX5" fmla="*/ 335500 w 8296962"/>
              <a:gd name="csY5" fmla="*/ 7572061 h 9561283"/>
              <a:gd name="csX6" fmla="*/ 4522490 w 8296962"/>
              <a:gd name="csY6" fmla="*/ 9288567 h 9561283"/>
              <a:gd name="csX7" fmla="*/ 5356679 w 8296962"/>
              <a:gd name="csY7" fmla="*/ 9529199 h 9561283"/>
              <a:gd name="csX8" fmla="*/ 5517100 w 8296962"/>
              <a:gd name="csY8" fmla="*/ 9561283 h 9561283"/>
              <a:gd name="csX0" fmla="*/ 7602573 w 8296962"/>
              <a:gd name="csY0" fmla="*/ 189 h 9577533"/>
              <a:gd name="csX1" fmla="*/ 7939462 w 8296962"/>
              <a:gd name="csY1" fmla="*/ 657915 h 9577533"/>
              <a:gd name="csX2" fmla="*/ 2308679 w 8296962"/>
              <a:gd name="csY2" fmla="*/ 1861072 h 9577533"/>
              <a:gd name="csX3" fmla="*/ 5116047 w 8296962"/>
              <a:gd name="csY3" fmla="*/ 5021367 h 9577533"/>
              <a:gd name="csX4" fmla="*/ 800721 w 8296962"/>
              <a:gd name="csY4" fmla="*/ 6176399 h 9577533"/>
              <a:gd name="csX5" fmla="*/ 335500 w 8296962"/>
              <a:gd name="csY5" fmla="*/ 7572061 h 9577533"/>
              <a:gd name="csX6" fmla="*/ 4522490 w 8296962"/>
              <a:gd name="csY6" fmla="*/ 9288567 h 9577533"/>
              <a:gd name="csX7" fmla="*/ 5356679 w 8296962"/>
              <a:gd name="csY7" fmla="*/ 9557553 h 9577533"/>
              <a:gd name="csX8" fmla="*/ 5517100 w 8296962"/>
              <a:gd name="csY8" fmla="*/ 9561283 h 9577533"/>
              <a:gd name="csX0" fmla="*/ 7602573 w 8296962"/>
              <a:gd name="csY0" fmla="*/ 189 h 9557553"/>
              <a:gd name="csX1" fmla="*/ 7939462 w 8296962"/>
              <a:gd name="csY1" fmla="*/ 657915 h 9557553"/>
              <a:gd name="csX2" fmla="*/ 2308679 w 8296962"/>
              <a:gd name="csY2" fmla="*/ 1861072 h 9557553"/>
              <a:gd name="csX3" fmla="*/ 5116047 w 8296962"/>
              <a:gd name="csY3" fmla="*/ 5021367 h 9557553"/>
              <a:gd name="csX4" fmla="*/ 800721 w 8296962"/>
              <a:gd name="csY4" fmla="*/ 6176399 h 9557553"/>
              <a:gd name="csX5" fmla="*/ 335500 w 8296962"/>
              <a:gd name="csY5" fmla="*/ 7572061 h 9557553"/>
              <a:gd name="csX6" fmla="*/ 4522490 w 8296962"/>
              <a:gd name="csY6" fmla="*/ 9288567 h 9557553"/>
              <a:gd name="csX7" fmla="*/ 5356679 w 8296962"/>
              <a:gd name="csY7" fmla="*/ 9557553 h 95575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96962" h="9557553">
                <a:moveTo>
                  <a:pt x="7602573" y="189"/>
                </a:moveTo>
                <a:cubicBezTo>
                  <a:pt x="7610595" y="-10506"/>
                  <a:pt x="8904662" y="433326"/>
                  <a:pt x="7939462" y="657915"/>
                </a:cubicBezTo>
                <a:cubicBezTo>
                  <a:pt x="6974262" y="882504"/>
                  <a:pt x="2779248" y="1133830"/>
                  <a:pt x="2308679" y="1861072"/>
                </a:cubicBezTo>
                <a:cubicBezTo>
                  <a:pt x="1838110" y="2588314"/>
                  <a:pt x="5367373" y="4302146"/>
                  <a:pt x="5116047" y="5021367"/>
                </a:cubicBezTo>
                <a:cubicBezTo>
                  <a:pt x="4864721" y="5740588"/>
                  <a:pt x="1597479" y="5751283"/>
                  <a:pt x="800721" y="6176399"/>
                </a:cubicBezTo>
                <a:cubicBezTo>
                  <a:pt x="3963" y="6601515"/>
                  <a:pt x="-284795" y="7053366"/>
                  <a:pt x="335500" y="7572061"/>
                </a:cubicBezTo>
                <a:cubicBezTo>
                  <a:pt x="955795" y="8090756"/>
                  <a:pt x="3685627" y="8957652"/>
                  <a:pt x="4522490" y="9288567"/>
                </a:cubicBezTo>
                <a:cubicBezTo>
                  <a:pt x="5359353" y="9619482"/>
                  <a:pt x="5190911" y="9512100"/>
                  <a:pt x="5356679" y="9557553"/>
                </a:cubicBezTo>
              </a:path>
            </a:pathLst>
          </a:custGeom>
          <a:ln w="66675">
            <a:solidFill>
              <a:srgbClr val="FFFF00">
                <a:alpha val="48000"/>
              </a:srgb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="" xmlns:a16="http://schemas.microsoft.com/office/drawing/2014/main" id="{E503582A-B95F-CA82-8DBE-2B658D778A2E}"/>
              </a:ext>
            </a:extLst>
          </p:cNvPr>
          <p:cNvSpPr/>
          <p:nvPr/>
        </p:nvSpPr>
        <p:spPr>
          <a:xfrm>
            <a:off x="1196517" y="1432167"/>
            <a:ext cx="8014505" cy="9680077"/>
          </a:xfrm>
          <a:custGeom>
            <a:avLst/>
            <a:gdLst>
              <a:gd name="csX0" fmla="*/ 7215104 w 8244596"/>
              <a:gd name="csY0" fmla="*/ 0 h 9474064"/>
              <a:gd name="csX1" fmla="*/ 7840746 w 8244596"/>
              <a:gd name="csY1" fmla="*/ 385010 h 9474064"/>
              <a:gd name="csX2" fmla="*/ 1857041 w 8244596"/>
              <a:gd name="csY2" fmla="*/ 1748589 h 9474064"/>
              <a:gd name="csX3" fmla="*/ 4664409 w 8244596"/>
              <a:gd name="csY3" fmla="*/ 4908884 h 9474064"/>
              <a:gd name="csX4" fmla="*/ 525546 w 8244596"/>
              <a:gd name="csY4" fmla="*/ 6320589 h 9474064"/>
              <a:gd name="csX5" fmla="*/ 445336 w 8244596"/>
              <a:gd name="csY5" fmla="*/ 6320589 h 9474064"/>
              <a:gd name="csX6" fmla="*/ 4070852 w 8244596"/>
              <a:gd name="csY6" fmla="*/ 9176084 h 9474064"/>
              <a:gd name="csX7" fmla="*/ 4905041 w 8244596"/>
              <a:gd name="csY7" fmla="*/ 9416716 h 9474064"/>
              <a:gd name="csX8" fmla="*/ 5065462 w 8244596"/>
              <a:gd name="csY8" fmla="*/ 9448800 h 9474064"/>
              <a:gd name="csX9" fmla="*/ 4600241 w 8244596"/>
              <a:gd name="csY9" fmla="*/ 9448800 h 9474064"/>
              <a:gd name="csX0" fmla="*/ 7313469 w 8342961"/>
              <a:gd name="csY0" fmla="*/ 0 h 9451886"/>
              <a:gd name="csX1" fmla="*/ 7939111 w 8342961"/>
              <a:gd name="csY1" fmla="*/ 385010 h 9451886"/>
              <a:gd name="csX2" fmla="*/ 1955406 w 8342961"/>
              <a:gd name="csY2" fmla="*/ 1748589 h 9451886"/>
              <a:gd name="csX3" fmla="*/ 4762774 w 8342961"/>
              <a:gd name="csY3" fmla="*/ 4908884 h 9451886"/>
              <a:gd name="csX4" fmla="*/ 623911 w 8342961"/>
              <a:gd name="csY4" fmla="*/ 6320589 h 9451886"/>
              <a:gd name="csX5" fmla="*/ 383279 w 8342961"/>
              <a:gd name="csY5" fmla="*/ 6962273 h 9451886"/>
              <a:gd name="csX6" fmla="*/ 4169217 w 8342961"/>
              <a:gd name="csY6" fmla="*/ 9176084 h 9451886"/>
              <a:gd name="csX7" fmla="*/ 5003406 w 8342961"/>
              <a:gd name="csY7" fmla="*/ 9416716 h 9451886"/>
              <a:gd name="csX8" fmla="*/ 5163827 w 8342961"/>
              <a:gd name="csY8" fmla="*/ 9448800 h 9451886"/>
              <a:gd name="csX9" fmla="*/ 4698606 w 8342961"/>
              <a:gd name="csY9" fmla="*/ 9448800 h 9451886"/>
              <a:gd name="csX0" fmla="*/ 7404458 w 8433950"/>
              <a:gd name="csY0" fmla="*/ 0 h 9451886"/>
              <a:gd name="csX1" fmla="*/ 8030100 w 8433950"/>
              <a:gd name="csY1" fmla="*/ 385010 h 9451886"/>
              <a:gd name="csX2" fmla="*/ 2046395 w 8433950"/>
              <a:gd name="csY2" fmla="*/ 1748589 h 9451886"/>
              <a:gd name="csX3" fmla="*/ 4853763 w 8433950"/>
              <a:gd name="csY3" fmla="*/ 4908884 h 9451886"/>
              <a:gd name="csX4" fmla="*/ 538437 w 8433950"/>
              <a:gd name="csY4" fmla="*/ 6063916 h 9451886"/>
              <a:gd name="csX5" fmla="*/ 474268 w 8433950"/>
              <a:gd name="csY5" fmla="*/ 6962273 h 9451886"/>
              <a:gd name="csX6" fmla="*/ 4260206 w 8433950"/>
              <a:gd name="csY6" fmla="*/ 9176084 h 9451886"/>
              <a:gd name="csX7" fmla="*/ 5094395 w 8433950"/>
              <a:gd name="csY7" fmla="*/ 9416716 h 9451886"/>
              <a:gd name="csX8" fmla="*/ 5254816 w 8433950"/>
              <a:gd name="csY8" fmla="*/ 9448800 h 9451886"/>
              <a:gd name="csX9" fmla="*/ 4789595 w 8433950"/>
              <a:gd name="csY9" fmla="*/ 9448800 h 9451886"/>
              <a:gd name="csX0" fmla="*/ 7666742 w 8696234"/>
              <a:gd name="csY0" fmla="*/ 0 h 9451886"/>
              <a:gd name="csX1" fmla="*/ 8292384 w 8696234"/>
              <a:gd name="csY1" fmla="*/ 385010 h 9451886"/>
              <a:gd name="csX2" fmla="*/ 2308679 w 8696234"/>
              <a:gd name="csY2" fmla="*/ 1748589 h 9451886"/>
              <a:gd name="csX3" fmla="*/ 5116047 w 8696234"/>
              <a:gd name="csY3" fmla="*/ 4908884 h 9451886"/>
              <a:gd name="csX4" fmla="*/ 800721 w 8696234"/>
              <a:gd name="csY4" fmla="*/ 6063916 h 9451886"/>
              <a:gd name="csX5" fmla="*/ 335500 w 8696234"/>
              <a:gd name="csY5" fmla="*/ 7459578 h 9451886"/>
              <a:gd name="csX6" fmla="*/ 4522490 w 8696234"/>
              <a:gd name="csY6" fmla="*/ 9176084 h 9451886"/>
              <a:gd name="csX7" fmla="*/ 5356679 w 8696234"/>
              <a:gd name="csY7" fmla="*/ 9416716 h 9451886"/>
              <a:gd name="csX8" fmla="*/ 5517100 w 8696234"/>
              <a:gd name="csY8" fmla="*/ 9448800 h 9451886"/>
              <a:gd name="csX9" fmla="*/ 5051879 w 8696234"/>
              <a:gd name="csY9" fmla="*/ 9448800 h 9451886"/>
              <a:gd name="csX0" fmla="*/ 7009016 w 8533971"/>
              <a:gd name="csY0" fmla="*/ 0 h 9740644"/>
              <a:gd name="csX1" fmla="*/ 8292384 w 8533971"/>
              <a:gd name="csY1" fmla="*/ 673768 h 9740644"/>
              <a:gd name="csX2" fmla="*/ 2308679 w 8533971"/>
              <a:gd name="csY2" fmla="*/ 2037347 h 9740644"/>
              <a:gd name="csX3" fmla="*/ 5116047 w 8533971"/>
              <a:gd name="csY3" fmla="*/ 5197642 h 9740644"/>
              <a:gd name="csX4" fmla="*/ 800721 w 8533971"/>
              <a:gd name="csY4" fmla="*/ 6352674 h 9740644"/>
              <a:gd name="csX5" fmla="*/ 335500 w 8533971"/>
              <a:gd name="csY5" fmla="*/ 7748336 h 9740644"/>
              <a:gd name="csX6" fmla="*/ 4522490 w 8533971"/>
              <a:gd name="csY6" fmla="*/ 9464842 h 9740644"/>
              <a:gd name="csX7" fmla="*/ 5356679 w 8533971"/>
              <a:gd name="csY7" fmla="*/ 9705474 h 9740644"/>
              <a:gd name="csX8" fmla="*/ 5517100 w 8533971"/>
              <a:gd name="csY8" fmla="*/ 9737558 h 9740644"/>
              <a:gd name="csX9" fmla="*/ 5051879 w 8533971"/>
              <a:gd name="csY9" fmla="*/ 9737558 h 9740644"/>
              <a:gd name="csX0" fmla="*/ 7009016 w 8528741"/>
              <a:gd name="csY0" fmla="*/ 0 h 9740644"/>
              <a:gd name="csX1" fmla="*/ 8292384 w 8528741"/>
              <a:gd name="csY1" fmla="*/ 673768 h 9740644"/>
              <a:gd name="csX2" fmla="*/ 2308679 w 8528741"/>
              <a:gd name="csY2" fmla="*/ 2037347 h 9740644"/>
              <a:gd name="csX3" fmla="*/ 5116047 w 8528741"/>
              <a:gd name="csY3" fmla="*/ 5197642 h 9740644"/>
              <a:gd name="csX4" fmla="*/ 800721 w 8528741"/>
              <a:gd name="csY4" fmla="*/ 6352674 h 9740644"/>
              <a:gd name="csX5" fmla="*/ 335500 w 8528741"/>
              <a:gd name="csY5" fmla="*/ 7748336 h 9740644"/>
              <a:gd name="csX6" fmla="*/ 4522490 w 8528741"/>
              <a:gd name="csY6" fmla="*/ 9464842 h 9740644"/>
              <a:gd name="csX7" fmla="*/ 5356679 w 8528741"/>
              <a:gd name="csY7" fmla="*/ 9705474 h 9740644"/>
              <a:gd name="csX8" fmla="*/ 5517100 w 8528741"/>
              <a:gd name="csY8" fmla="*/ 9737558 h 9740644"/>
              <a:gd name="csX9" fmla="*/ 5051879 w 8528741"/>
              <a:gd name="csY9" fmla="*/ 9737558 h 9740644"/>
              <a:gd name="csX0" fmla="*/ 8292384 w 8292384"/>
              <a:gd name="csY0" fmla="*/ 0 h 9066876"/>
              <a:gd name="csX1" fmla="*/ 2308679 w 8292384"/>
              <a:gd name="csY1" fmla="*/ 1363579 h 9066876"/>
              <a:gd name="csX2" fmla="*/ 5116047 w 8292384"/>
              <a:gd name="csY2" fmla="*/ 4523874 h 9066876"/>
              <a:gd name="csX3" fmla="*/ 800721 w 8292384"/>
              <a:gd name="csY3" fmla="*/ 5678906 h 9066876"/>
              <a:gd name="csX4" fmla="*/ 335500 w 8292384"/>
              <a:gd name="csY4" fmla="*/ 7074568 h 9066876"/>
              <a:gd name="csX5" fmla="*/ 4522490 w 8292384"/>
              <a:gd name="csY5" fmla="*/ 8791074 h 9066876"/>
              <a:gd name="csX6" fmla="*/ 5356679 w 8292384"/>
              <a:gd name="csY6" fmla="*/ 9031706 h 9066876"/>
              <a:gd name="csX7" fmla="*/ 5517100 w 8292384"/>
              <a:gd name="csY7" fmla="*/ 9063790 h 9066876"/>
              <a:gd name="csX8" fmla="*/ 5051879 w 8292384"/>
              <a:gd name="csY8" fmla="*/ 9063790 h 9066876"/>
              <a:gd name="csX0" fmla="*/ 8244257 w 8244257"/>
              <a:gd name="csY0" fmla="*/ 0 h 9018749"/>
              <a:gd name="csX1" fmla="*/ 2308679 w 8244257"/>
              <a:gd name="csY1" fmla="*/ 1315452 h 9018749"/>
              <a:gd name="csX2" fmla="*/ 5116047 w 8244257"/>
              <a:gd name="csY2" fmla="*/ 4475747 h 9018749"/>
              <a:gd name="csX3" fmla="*/ 800721 w 8244257"/>
              <a:gd name="csY3" fmla="*/ 5630779 h 9018749"/>
              <a:gd name="csX4" fmla="*/ 335500 w 8244257"/>
              <a:gd name="csY4" fmla="*/ 7026441 h 9018749"/>
              <a:gd name="csX5" fmla="*/ 4522490 w 8244257"/>
              <a:gd name="csY5" fmla="*/ 8742947 h 9018749"/>
              <a:gd name="csX6" fmla="*/ 5356679 w 8244257"/>
              <a:gd name="csY6" fmla="*/ 8983579 h 9018749"/>
              <a:gd name="csX7" fmla="*/ 5517100 w 8244257"/>
              <a:gd name="csY7" fmla="*/ 9015663 h 9018749"/>
              <a:gd name="csX8" fmla="*/ 5051879 w 8244257"/>
              <a:gd name="csY8" fmla="*/ 9015663 h 9018749"/>
              <a:gd name="csX0" fmla="*/ 8244257 w 8244257"/>
              <a:gd name="csY0" fmla="*/ 174113 h 9192862"/>
              <a:gd name="csX1" fmla="*/ 2308679 w 8244257"/>
              <a:gd name="csY1" fmla="*/ 1489565 h 9192862"/>
              <a:gd name="csX2" fmla="*/ 5116047 w 8244257"/>
              <a:gd name="csY2" fmla="*/ 4649860 h 9192862"/>
              <a:gd name="csX3" fmla="*/ 800721 w 8244257"/>
              <a:gd name="csY3" fmla="*/ 5804892 h 9192862"/>
              <a:gd name="csX4" fmla="*/ 335500 w 8244257"/>
              <a:gd name="csY4" fmla="*/ 7200554 h 9192862"/>
              <a:gd name="csX5" fmla="*/ 4522490 w 8244257"/>
              <a:gd name="csY5" fmla="*/ 8917060 h 9192862"/>
              <a:gd name="csX6" fmla="*/ 5356679 w 8244257"/>
              <a:gd name="csY6" fmla="*/ 9157692 h 9192862"/>
              <a:gd name="csX7" fmla="*/ 5517100 w 8244257"/>
              <a:gd name="csY7" fmla="*/ 9189776 h 9192862"/>
              <a:gd name="csX8" fmla="*/ 5051879 w 8244257"/>
              <a:gd name="csY8" fmla="*/ 9189776 h 9192862"/>
              <a:gd name="csX0" fmla="*/ 8099878 w 8099878"/>
              <a:gd name="csY0" fmla="*/ 171451 h 9222284"/>
              <a:gd name="csX1" fmla="*/ 2308679 w 8099878"/>
              <a:gd name="csY1" fmla="*/ 1518987 h 9222284"/>
              <a:gd name="csX2" fmla="*/ 5116047 w 8099878"/>
              <a:gd name="csY2" fmla="*/ 4679282 h 9222284"/>
              <a:gd name="csX3" fmla="*/ 800721 w 8099878"/>
              <a:gd name="csY3" fmla="*/ 5834314 h 9222284"/>
              <a:gd name="csX4" fmla="*/ 335500 w 8099878"/>
              <a:gd name="csY4" fmla="*/ 7229976 h 9222284"/>
              <a:gd name="csX5" fmla="*/ 4522490 w 8099878"/>
              <a:gd name="csY5" fmla="*/ 8946482 h 9222284"/>
              <a:gd name="csX6" fmla="*/ 5356679 w 8099878"/>
              <a:gd name="csY6" fmla="*/ 9187114 h 9222284"/>
              <a:gd name="csX7" fmla="*/ 5517100 w 8099878"/>
              <a:gd name="csY7" fmla="*/ 9219198 h 9222284"/>
              <a:gd name="csX8" fmla="*/ 5051879 w 8099878"/>
              <a:gd name="csY8" fmla="*/ 9219198 h 9222284"/>
              <a:gd name="csX0" fmla="*/ 8099878 w 8101222"/>
              <a:gd name="csY0" fmla="*/ 0 h 9050833"/>
              <a:gd name="csX1" fmla="*/ 2308679 w 8101222"/>
              <a:gd name="csY1" fmla="*/ 1347536 h 9050833"/>
              <a:gd name="csX2" fmla="*/ 5116047 w 8101222"/>
              <a:gd name="csY2" fmla="*/ 4507831 h 9050833"/>
              <a:gd name="csX3" fmla="*/ 800721 w 8101222"/>
              <a:gd name="csY3" fmla="*/ 5662863 h 9050833"/>
              <a:gd name="csX4" fmla="*/ 335500 w 8101222"/>
              <a:gd name="csY4" fmla="*/ 7058525 h 9050833"/>
              <a:gd name="csX5" fmla="*/ 4522490 w 8101222"/>
              <a:gd name="csY5" fmla="*/ 8775031 h 9050833"/>
              <a:gd name="csX6" fmla="*/ 5356679 w 8101222"/>
              <a:gd name="csY6" fmla="*/ 9015663 h 9050833"/>
              <a:gd name="csX7" fmla="*/ 5517100 w 8101222"/>
              <a:gd name="csY7" fmla="*/ 9047747 h 9050833"/>
              <a:gd name="csX8" fmla="*/ 5051879 w 8101222"/>
              <a:gd name="csY8" fmla="*/ 9047747 h 9050833"/>
              <a:gd name="csX0" fmla="*/ 8099878 w 8566555"/>
              <a:gd name="csY0" fmla="*/ 151535 h 9202368"/>
              <a:gd name="csX1" fmla="*/ 8148008 w 8566555"/>
              <a:gd name="csY1" fmla="*/ 87366 h 9202368"/>
              <a:gd name="csX2" fmla="*/ 2308679 w 8566555"/>
              <a:gd name="csY2" fmla="*/ 1499071 h 9202368"/>
              <a:gd name="csX3" fmla="*/ 5116047 w 8566555"/>
              <a:gd name="csY3" fmla="*/ 4659366 h 9202368"/>
              <a:gd name="csX4" fmla="*/ 800721 w 8566555"/>
              <a:gd name="csY4" fmla="*/ 5814398 h 9202368"/>
              <a:gd name="csX5" fmla="*/ 335500 w 8566555"/>
              <a:gd name="csY5" fmla="*/ 7210060 h 9202368"/>
              <a:gd name="csX6" fmla="*/ 4522490 w 8566555"/>
              <a:gd name="csY6" fmla="*/ 8926566 h 9202368"/>
              <a:gd name="csX7" fmla="*/ 5356679 w 8566555"/>
              <a:gd name="csY7" fmla="*/ 9167198 h 9202368"/>
              <a:gd name="csX8" fmla="*/ 5517100 w 8566555"/>
              <a:gd name="csY8" fmla="*/ 9199282 h 9202368"/>
              <a:gd name="csX9" fmla="*/ 5051879 w 8566555"/>
              <a:gd name="csY9" fmla="*/ 9199282 h 9202368"/>
              <a:gd name="csX0" fmla="*/ 8099878 w 8208641"/>
              <a:gd name="csY0" fmla="*/ 480467 h 9531300"/>
              <a:gd name="csX1" fmla="*/ 7586535 w 8208641"/>
              <a:gd name="csY1" fmla="*/ 47330 h 9531300"/>
              <a:gd name="csX2" fmla="*/ 2308679 w 8208641"/>
              <a:gd name="csY2" fmla="*/ 1828003 h 9531300"/>
              <a:gd name="csX3" fmla="*/ 5116047 w 8208641"/>
              <a:gd name="csY3" fmla="*/ 4988298 h 9531300"/>
              <a:gd name="csX4" fmla="*/ 800721 w 8208641"/>
              <a:gd name="csY4" fmla="*/ 6143330 h 9531300"/>
              <a:gd name="csX5" fmla="*/ 335500 w 8208641"/>
              <a:gd name="csY5" fmla="*/ 7538992 h 9531300"/>
              <a:gd name="csX6" fmla="*/ 4522490 w 8208641"/>
              <a:gd name="csY6" fmla="*/ 9255498 h 9531300"/>
              <a:gd name="csX7" fmla="*/ 5356679 w 8208641"/>
              <a:gd name="csY7" fmla="*/ 9496130 h 9531300"/>
              <a:gd name="csX8" fmla="*/ 5517100 w 8208641"/>
              <a:gd name="csY8" fmla="*/ 9528214 h 9531300"/>
              <a:gd name="csX9" fmla="*/ 5051879 w 8208641"/>
              <a:gd name="csY9" fmla="*/ 9528214 h 9531300"/>
              <a:gd name="csX0" fmla="*/ 8099878 w 8416499"/>
              <a:gd name="csY0" fmla="*/ 18496 h 9069329"/>
              <a:gd name="csX1" fmla="*/ 7939462 w 8416499"/>
              <a:gd name="csY1" fmla="*/ 162875 h 9069329"/>
              <a:gd name="csX2" fmla="*/ 2308679 w 8416499"/>
              <a:gd name="csY2" fmla="*/ 1366032 h 9069329"/>
              <a:gd name="csX3" fmla="*/ 5116047 w 8416499"/>
              <a:gd name="csY3" fmla="*/ 4526327 h 9069329"/>
              <a:gd name="csX4" fmla="*/ 800721 w 8416499"/>
              <a:gd name="csY4" fmla="*/ 5681359 h 9069329"/>
              <a:gd name="csX5" fmla="*/ 335500 w 8416499"/>
              <a:gd name="csY5" fmla="*/ 7077021 h 9069329"/>
              <a:gd name="csX6" fmla="*/ 4522490 w 8416499"/>
              <a:gd name="csY6" fmla="*/ 8793527 h 9069329"/>
              <a:gd name="csX7" fmla="*/ 5356679 w 8416499"/>
              <a:gd name="csY7" fmla="*/ 9034159 h 9069329"/>
              <a:gd name="csX8" fmla="*/ 5517100 w 8416499"/>
              <a:gd name="csY8" fmla="*/ 9066243 h 9069329"/>
              <a:gd name="csX9" fmla="*/ 5051879 w 8416499"/>
              <a:gd name="csY9" fmla="*/ 9066243 h 9069329"/>
              <a:gd name="csX0" fmla="*/ 7602573 w 8296962"/>
              <a:gd name="csY0" fmla="*/ 189 h 9564369"/>
              <a:gd name="csX1" fmla="*/ 7939462 w 8296962"/>
              <a:gd name="csY1" fmla="*/ 657915 h 9564369"/>
              <a:gd name="csX2" fmla="*/ 2308679 w 8296962"/>
              <a:gd name="csY2" fmla="*/ 1861072 h 9564369"/>
              <a:gd name="csX3" fmla="*/ 5116047 w 8296962"/>
              <a:gd name="csY3" fmla="*/ 5021367 h 9564369"/>
              <a:gd name="csX4" fmla="*/ 800721 w 8296962"/>
              <a:gd name="csY4" fmla="*/ 6176399 h 9564369"/>
              <a:gd name="csX5" fmla="*/ 335500 w 8296962"/>
              <a:gd name="csY5" fmla="*/ 7572061 h 9564369"/>
              <a:gd name="csX6" fmla="*/ 4522490 w 8296962"/>
              <a:gd name="csY6" fmla="*/ 9288567 h 9564369"/>
              <a:gd name="csX7" fmla="*/ 5356679 w 8296962"/>
              <a:gd name="csY7" fmla="*/ 9529199 h 9564369"/>
              <a:gd name="csX8" fmla="*/ 5517100 w 8296962"/>
              <a:gd name="csY8" fmla="*/ 9561283 h 9564369"/>
              <a:gd name="csX9" fmla="*/ 5051879 w 8296962"/>
              <a:gd name="csY9" fmla="*/ 9561283 h 9564369"/>
              <a:gd name="csX0" fmla="*/ 7443421 w 8270280"/>
              <a:gd name="csY0" fmla="*/ 151 h 9680078"/>
              <a:gd name="csX1" fmla="*/ 7939462 w 8270280"/>
              <a:gd name="csY1" fmla="*/ 773624 h 9680078"/>
              <a:gd name="csX2" fmla="*/ 2308679 w 8270280"/>
              <a:gd name="csY2" fmla="*/ 1976781 h 9680078"/>
              <a:gd name="csX3" fmla="*/ 5116047 w 8270280"/>
              <a:gd name="csY3" fmla="*/ 5137076 h 9680078"/>
              <a:gd name="csX4" fmla="*/ 800721 w 8270280"/>
              <a:gd name="csY4" fmla="*/ 6292108 h 9680078"/>
              <a:gd name="csX5" fmla="*/ 335500 w 8270280"/>
              <a:gd name="csY5" fmla="*/ 7687770 h 9680078"/>
              <a:gd name="csX6" fmla="*/ 4522490 w 8270280"/>
              <a:gd name="csY6" fmla="*/ 9404276 h 9680078"/>
              <a:gd name="csX7" fmla="*/ 5356679 w 8270280"/>
              <a:gd name="csY7" fmla="*/ 9644908 h 9680078"/>
              <a:gd name="csX8" fmla="*/ 5517100 w 8270280"/>
              <a:gd name="csY8" fmla="*/ 9676992 h 9680078"/>
              <a:gd name="csX9" fmla="*/ 5051879 w 8270280"/>
              <a:gd name="csY9" fmla="*/ 9676992 h 9680078"/>
              <a:gd name="csX0" fmla="*/ 7443421 w 8014505"/>
              <a:gd name="csY0" fmla="*/ 150 h 9680077"/>
              <a:gd name="csX1" fmla="*/ 7626946 w 8014505"/>
              <a:gd name="csY1" fmla="*/ 779410 h 9680077"/>
              <a:gd name="csX2" fmla="*/ 2308679 w 8014505"/>
              <a:gd name="csY2" fmla="*/ 1976780 h 9680077"/>
              <a:gd name="csX3" fmla="*/ 5116047 w 8014505"/>
              <a:gd name="csY3" fmla="*/ 5137075 h 9680077"/>
              <a:gd name="csX4" fmla="*/ 800721 w 8014505"/>
              <a:gd name="csY4" fmla="*/ 6292107 h 9680077"/>
              <a:gd name="csX5" fmla="*/ 335500 w 8014505"/>
              <a:gd name="csY5" fmla="*/ 7687769 h 9680077"/>
              <a:gd name="csX6" fmla="*/ 4522490 w 8014505"/>
              <a:gd name="csY6" fmla="*/ 9404275 h 9680077"/>
              <a:gd name="csX7" fmla="*/ 5356679 w 8014505"/>
              <a:gd name="csY7" fmla="*/ 9644907 h 9680077"/>
              <a:gd name="csX8" fmla="*/ 5517100 w 8014505"/>
              <a:gd name="csY8" fmla="*/ 9676991 h 9680077"/>
              <a:gd name="csX9" fmla="*/ 5051879 w 8014505"/>
              <a:gd name="csY9" fmla="*/ 9676991 h 96800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014505" h="9680077">
                <a:moveTo>
                  <a:pt x="7443421" y="150"/>
                </a:moveTo>
                <a:cubicBezTo>
                  <a:pt x="7451443" y="-10545"/>
                  <a:pt x="8592146" y="554821"/>
                  <a:pt x="7626946" y="779410"/>
                </a:cubicBezTo>
                <a:cubicBezTo>
                  <a:pt x="6661746" y="1003999"/>
                  <a:pt x="2727162" y="1250503"/>
                  <a:pt x="2308679" y="1976780"/>
                </a:cubicBezTo>
                <a:cubicBezTo>
                  <a:pt x="1890196" y="2703058"/>
                  <a:pt x="5367373" y="4417854"/>
                  <a:pt x="5116047" y="5137075"/>
                </a:cubicBezTo>
                <a:cubicBezTo>
                  <a:pt x="4864721" y="5856296"/>
                  <a:pt x="1597479" y="5866991"/>
                  <a:pt x="800721" y="6292107"/>
                </a:cubicBezTo>
                <a:cubicBezTo>
                  <a:pt x="3963" y="6717223"/>
                  <a:pt x="-284795" y="7169074"/>
                  <a:pt x="335500" y="7687769"/>
                </a:cubicBezTo>
                <a:cubicBezTo>
                  <a:pt x="955795" y="8206464"/>
                  <a:pt x="3685627" y="9078085"/>
                  <a:pt x="4522490" y="9404275"/>
                </a:cubicBezTo>
                <a:cubicBezTo>
                  <a:pt x="5359353" y="9730465"/>
                  <a:pt x="5190911" y="9599454"/>
                  <a:pt x="5356679" y="9644907"/>
                </a:cubicBezTo>
                <a:cubicBezTo>
                  <a:pt x="5522447" y="9690360"/>
                  <a:pt x="5567900" y="9671644"/>
                  <a:pt x="5517100" y="9676991"/>
                </a:cubicBezTo>
                <a:cubicBezTo>
                  <a:pt x="5466300" y="9682338"/>
                  <a:pt x="5259089" y="9679664"/>
                  <a:pt x="5051879" y="9676991"/>
                </a:cubicBezTo>
              </a:path>
            </a:pathLst>
          </a:custGeom>
          <a:ln w="4762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="" xmlns:a16="http://schemas.microsoft.com/office/drawing/2014/main" id="{2B6D87DC-CB10-F1C7-39B7-9F40CA978361}"/>
              </a:ext>
            </a:extLst>
          </p:cNvPr>
          <p:cNvSpPr/>
          <p:nvPr/>
        </p:nvSpPr>
        <p:spPr>
          <a:xfrm>
            <a:off x="1317169" y="1419665"/>
            <a:ext cx="8055809" cy="9632973"/>
          </a:xfrm>
          <a:custGeom>
            <a:avLst/>
            <a:gdLst>
              <a:gd name="csX0" fmla="*/ 7215104 w 8244596"/>
              <a:gd name="csY0" fmla="*/ 0 h 9474064"/>
              <a:gd name="csX1" fmla="*/ 7840746 w 8244596"/>
              <a:gd name="csY1" fmla="*/ 385010 h 9474064"/>
              <a:gd name="csX2" fmla="*/ 1857041 w 8244596"/>
              <a:gd name="csY2" fmla="*/ 1748589 h 9474064"/>
              <a:gd name="csX3" fmla="*/ 4664409 w 8244596"/>
              <a:gd name="csY3" fmla="*/ 4908884 h 9474064"/>
              <a:gd name="csX4" fmla="*/ 525546 w 8244596"/>
              <a:gd name="csY4" fmla="*/ 6320589 h 9474064"/>
              <a:gd name="csX5" fmla="*/ 445336 w 8244596"/>
              <a:gd name="csY5" fmla="*/ 6320589 h 9474064"/>
              <a:gd name="csX6" fmla="*/ 4070852 w 8244596"/>
              <a:gd name="csY6" fmla="*/ 9176084 h 9474064"/>
              <a:gd name="csX7" fmla="*/ 4905041 w 8244596"/>
              <a:gd name="csY7" fmla="*/ 9416716 h 9474064"/>
              <a:gd name="csX8" fmla="*/ 5065462 w 8244596"/>
              <a:gd name="csY8" fmla="*/ 9448800 h 9474064"/>
              <a:gd name="csX9" fmla="*/ 4600241 w 8244596"/>
              <a:gd name="csY9" fmla="*/ 9448800 h 9474064"/>
              <a:gd name="csX0" fmla="*/ 7313469 w 8342961"/>
              <a:gd name="csY0" fmla="*/ 0 h 9451886"/>
              <a:gd name="csX1" fmla="*/ 7939111 w 8342961"/>
              <a:gd name="csY1" fmla="*/ 385010 h 9451886"/>
              <a:gd name="csX2" fmla="*/ 1955406 w 8342961"/>
              <a:gd name="csY2" fmla="*/ 1748589 h 9451886"/>
              <a:gd name="csX3" fmla="*/ 4762774 w 8342961"/>
              <a:gd name="csY3" fmla="*/ 4908884 h 9451886"/>
              <a:gd name="csX4" fmla="*/ 623911 w 8342961"/>
              <a:gd name="csY4" fmla="*/ 6320589 h 9451886"/>
              <a:gd name="csX5" fmla="*/ 383279 w 8342961"/>
              <a:gd name="csY5" fmla="*/ 6962273 h 9451886"/>
              <a:gd name="csX6" fmla="*/ 4169217 w 8342961"/>
              <a:gd name="csY6" fmla="*/ 9176084 h 9451886"/>
              <a:gd name="csX7" fmla="*/ 5003406 w 8342961"/>
              <a:gd name="csY7" fmla="*/ 9416716 h 9451886"/>
              <a:gd name="csX8" fmla="*/ 5163827 w 8342961"/>
              <a:gd name="csY8" fmla="*/ 9448800 h 9451886"/>
              <a:gd name="csX9" fmla="*/ 4698606 w 8342961"/>
              <a:gd name="csY9" fmla="*/ 9448800 h 9451886"/>
              <a:gd name="csX0" fmla="*/ 7404458 w 8433950"/>
              <a:gd name="csY0" fmla="*/ 0 h 9451886"/>
              <a:gd name="csX1" fmla="*/ 8030100 w 8433950"/>
              <a:gd name="csY1" fmla="*/ 385010 h 9451886"/>
              <a:gd name="csX2" fmla="*/ 2046395 w 8433950"/>
              <a:gd name="csY2" fmla="*/ 1748589 h 9451886"/>
              <a:gd name="csX3" fmla="*/ 4853763 w 8433950"/>
              <a:gd name="csY3" fmla="*/ 4908884 h 9451886"/>
              <a:gd name="csX4" fmla="*/ 538437 w 8433950"/>
              <a:gd name="csY4" fmla="*/ 6063916 h 9451886"/>
              <a:gd name="csX5" fmla="*/ 474268 w 8433950"/>
              <a:gd name="csY5" fmla="*/ 6962273 h 9451886"/>
              <a:gd name="csX6" fmla="*/ 4260206 w 8433950"/>
              <a:gd name="csY6" fmla="*/ 9176084 h 9451886"/>
              <a:gd name="csX7" fmla="*/ 5094395 w 8433950"/>
              <a:gd name="csY7" fmla="*/ 9416716 h 9451886"/>
              <a:gd name="csX8" fmla="*/ 5254816 w 8433950"/>
              <a:gd name="csY8" fmla="*/ 9448800 h 9451886"/>
              <a:gd name="csX9" fmla="*/ 4789595 w 8433950"/>
              <a:gd name="csY9" fmla="*/ 9448800 h 9451886"/>
              <a:gd name="csX0" fmla="*/ 7666742 w 8696234"/>
              <a:gd name="csY0" fmla="*/ 0 h 9451886"/>
              <a:gd name="csX1" fmla="*/ 8292384 w 8696234"/>
              <a:gd name="csY1" fmla="*/ 385010 h 9451886"/>
              <a:gd name="csX2" fmla="*/ 2308679 w 8696234"/>
              <a:gd name="csY2" fmla="*/ 1748589 h 9451886"/>
              <a:gd name="csX3" fmla="*/ 5116047 w 8696234"/>
              <a:gd name="csY3" fmla="*/ 4908884 h 9451886"/>
              <a:gd name="csX4" fmla="*/ 800721 w 8696234"/>
              <a:gd name="csY4" fmla="*/ 6063916 h 9451886"/>
              <a:gd name="csX5" fmla="*/ 335500 w 8696234"/>
              <a:gd name="csY5" fmla="*/ 7459578 h 9451886"/>
              <a:gd name="csX6" fmla="*/ 4522490 w 8696234"/>
              <a:gd name="csY6" fmla="*/ 9176084 h 9451886"/>
              <a:gd name="csX7" fmla="*/ 5356679 w 8696234"/>
              <a:gd name="csY7" fmla="*/ 9416716 h 9451886"/>
              <a:gd name="csX8" fmla="*/ 5517100 w 8696234"/>
              <a:gd name="csY8" fmla="*/ 9448800 h 9451886"/>
              <a:gd name="csX9" fmla="*/ 5051879 w 8696234"/>
              <a:gd name="csY9" fmla="*/ 9448800 h 9451886"/>
              <a:gd name="csX0" fmla="*/ 7009016 w 8533971"/>
              <a:gd name="csY0" fmla="*/ 0 h 9740644"/>
              <a:gd name="csX1" fmla="*/ 8292384 w 8533971"/>
              <a:gd name="csY1" fmla="*/ 673768 h 9740644"/>
              <a:gd name="csX2" fmla="*/ 2308679 w 8533971"/>
              <a:gd name="csY2" fmla="*/ 2037347 h 9740644"/>
              <a:gd name="csX3" fmla="*/ 5116047 w 8533971"/>
              <a:gd name="csY3" fmla="*/ 5197642 h 9740644"/>
              <a:gd name="csX4" fmla="*/ 800721 w 8533971"/>
              <a:gd name="csY4" fmla="*/ 6352674 h 9740644"/>
              <a:gd name="csX5" fmla="*/ 335500 w 8533971"/>
              <a:gd name="csY5" fmla="*/ 7748336 h 9740644"/>
              <a:gd name="csX6" fmla="*/ 4522490 w 8533971"/>
              <a:gd name="csY6" fmla="*/ 9464842 h 9740644"/>
              <a:gd name="csX7" fmla="*/ 5356679 w 8533971"/>
              <a:gd name="csY7" fmla="*/ 9705474 h 9740644"/>
              <a:gd name="csX8" fmla="*/ 5517100 w 8533971"/>
              <a:gd name="csY8" fmla="*/ 9737558 h 9740644"/>
              <a:gd name="csX9" fmla="*/ 5051879 w 8533971"/>
              <a:gd name="csY9" fmla="*/ 9737558 h 9740644"/>
              <a:gd name="csX0" fmla="*/ 7009016 w 8528741"/>
              <a:gd name="csY0" fmla="*/ 0 h 9740644"/>
              <a:gd name="csX1" fmla="*/ 8292384 w 8528741"/>
              <a:gd name="csY1" fmla="*/ 673768 h 9740644"/>
              <a:gd name="csX2" fmla="*/ 2308679 w 8528741"/>
              <a:gd name="csY2" fmla="*/ 2037347 h 9740644"/>
              <a:gd name="csX3" fmla="*/ 5116047 w 8528741"/>
              <a:gd name="csY3" fmla="*/ 5197642 h 9740644"/>
              <a:gd name="csX4" fmla="*/ 800721 w 8528741"/>
              <a:gd name="csY4" fmla="*/ 6352674 h 9740644"/>
              <a:gd name="csX5" fmla="*/ 335500 w 8528741"/>
              <a:gd name="csY5" fmla="*/ 7748336 h 9740644"/>
              <a:gd name="csX6" fmla="*/ 4522490 w 8528741"/>
              <a:gd name="csY6" fmla="*/ 9464842 h 9740644"/>
              <a:gd name="csX7" fmla="*/ 5356679 w 8528741"/>
              <a:gd name="csY7" fmla="*/ 9705474 h 9740644"/>
              <a:gd name="csX8" fmla="*/ 5517100 w 8528741"/>
              <a:gd name="csY8" fmla="*/ 9737558 h 9740644"/>
              <a:gd name="csX9" fmla="*/ 5051879 w 8528741"/>
              <a:gd name="csY9" fmla="*/ 9737558 h 9740644"/>
              <a:gd name="csX0" fmla="*/ 8292384 w 8292384"/>
              <a:gd name="csY0" fmla="*/ 0 h 9066876"/>
              <a:gd name="csX1" fmla="*/ 2308679 w 8292384"/>
              <a:gd name="csY1" fmla="*/ 1363579 h 9066876"/>
              <a:gd name="csX2" fmla="*/ 5116047 w 8292384"/>
              <a:gd name="csY2" fmla="*/ 4523874 h 9066876"/>
              <a:gd name="csX3" fmla="*/ 800721 w 8292384"/>
              <a:gd name="csY3" fmla="*/ 5678906 h 9066876"/>
              <a:gd name="csX4" fmla="*/ 335500 w 8292384"/>
              <a:gd name="csY4" fmla="*/ 7074568 h 9066876"/>
              <a:gd name="csX5" fmla="*/ 4522490 w 8292384"/>
              <a:gd name="csY5" fmla="*/ 8791074 h 9066876"/>
              <a:gd name="csX6" fmla="*/ 5356679 w 8292384"/>
              <a:gd name="csY6" fmla="*/ 9031706 h 9066876"/>
              <a:gd name="csX7" fmla="*/ 5517100 w 8292384"/>
              <a:gd name="csY7" fmla="*/ 9063790 h 9066876"/>
              <a:gd name="csX8" fmla="*/ 5051879 w 8292384"/>
              <a:gd name="csY8" fmla="*/ 9063790 h 9066876"/>
              <a:gd name="csX0" fmla="*/ 8244257 w 8244257"/>
              <a:gd name="csY0" fmla="*/ 0 h 9018749"/>
              <a:gd name="csX1" fmla="*/ 2308679 w 8244257"/>
              <a:gd name="csY1" fmla="*/ 1315452 h 9018749"/>
              <a:gd name="csX2" fmla="*/ 5116047 w 8244257"/>
              <a:gd name="csY2" fmla="*/ 4475747 h 9018749"/>
              <a:gd name="csX3" fmla="*/ 800721 w 8244257"/>
              <a:gd name="csY3" fmla="*/ 5630779 h 9018749"/>
              <a:gd name="csX4" fmla="*/ 335500 w 8244257"/>
              <a:gd name="csY4" fmla="*/ 7026441 h 9018749"/>
              <a:gd name="csX5" fmla="*/ 4522490 w 8244257"/>
              <a:gd name="csY5" fmla="*/ 8742947 h 9018749"/>
              <a:gd name="csX6" fmla="*/ 5356679 w 8244257"/>
              <a:gd name="csY6" fmla="*/ 8983579 h 9018749"/>
              <a:gd name="csX7" fmla="*/ 5517100 w 8244257"/>
              <a:gd name="csY7" fmla="*/ 9015663 h 9018749"/>
              <a:gd name="csX8" fmla="*/ 5051879 w 8244257"/>
              <a:gd name="csY8" fmla="*/ 9015663 h 9018749"/>
              <a:gd name="csX0" fmla="*/ 8244257 w 8244257"/>
              <a:gd name="csY0" fmla="*/ 174113 h 9192862"/>
              <a:gd name="csX1" fmla="*/ 2308679 w 8244257"/>
              <a:gd name="csY1" fmla="*/ 1489565 h 9192862"/>
              <a:gd name="csX2" fmla="*/ 5116047 w 8244257"/>
              <a:gd name="csY2" fmla="*/ 4649860 h 9192862"/>
              <a:gd name="csX3" fmla="*/ 800721 w 8244257"/>
              <a:gd name="csY3" fmla="*/ 5804892 h 9192862"/>
              <a:gd name="csX4" fmla="*/ 335500 w 8244257"/>
              <a:gd name="csY4" fmla="*/ 7200554 h 9192862"/>
              <a:gd name="csX5" fmla="*/ 4522490 w 8244257"/>
              <a:gd name="csY5" fmla="*/ 8917060 h 9192862"/>
              <a:gd name="csX6" fmla="*/ 5356679 w 8244257"/>
              <a:gd name="csY6" fmla="*/ 9157692 h 9192862"/>
              <a:gd name="csX7" fmla="*/ 5517100 w 8244257"/>
              <a:gd name="csY7" fmla="*/ 9189776 h 9192862"/>
              <a:gd name="csX8" fmla="*/ 5051879 w 8244257"/>
              <a:gd name="csY8" fmla="*/ 9189776 h 9192862"/>
              <a:gd name="csX0" fmla="*/ 8099878 w 8099878"/>
              <a:gd name="csY0" fmla="*/ 171451 h 9222284"/>
              <a:gd name="csX1" fmla="*/ 2308679 w 8099878"/>
              <a:gd name="csY1" fmla="*/ 1518987 h 9222284"/>
              <a:gd name="csX2" fmla="*/ 5116047 w 8099878"/>
              <a:gd name="csY2" fmla="*/ 4679282 h 9222284"/>
              <a:gd name="csX3" fmla="*/ 800721 w 8099878"/>
              <a:gd name="csY3" fmla="*/ 5834314 h 9222284"/>
              <a:gd name="csX4" fmla="*/ 335500 w 8099878"/>
              <a:gd name="csY4" fmla="*/ 7229976 h 9222284"/>
              <a:gd name="csX5" fmla="*/ 4522490 w 8099878"/>
              <a:gd name="csY5" fmla="*/ 8946482 h 9222284"/>
              <a:gd name="csX6" fmla="*/ 5356679 w 8099878"/>
              <a:gd name="csY6" fmla="*/ 9187114 h 9222284"/>
              <a:gd name="csX7" fmla="*/ 5517100 w 8099878"/>
              <a:gd name="csY7" fmla="*/ 9219198 h 9222284"/>
              <a:gd name="csX8" fmla="*/ 5051879 w 8099878"/>
              <a:gd name="csY8" fmla="*/ 9219198 h 9222284"/>
              <a:gd name="csX0" fmla="*/ 8099878 w 8101222"/>
              <a:gd name="csY0" fmla="*/ 0 h 9050833"/>
              <a:gd name="csX1" fmla="*/ 2308679 w 8101222"/>
              <a:gd name="csY1" fmla="*/ 1347536 h 9050833"/>
              <a:gd name="csX2" fmla="*/ 5116047 w 8101222"/>
              <a:gd name="csY2" fmla="*/ 4507831 h 9050833"/>
              <a:gd name="csX3" fmla="*/ 800721 w 8101222"/>
              <a:gd name="csY3" fmla="*/ 5662863 h 9050833"/>
              <a:gd name="csX4" fmla="*/ 335500 w 8101222"/>
              <a:gd name="csY4" fmla="*/ 7058525 h 9050833"/>
              <a:gd name="csX5" fmla="*/ 4522490 w 8101222"/>
              <a:gd name="csY5" fmla="*/ 8775031 h 9050833"/>
              <a:gd name="csX6" fmla="*/ 5356679 w 8101222"/>
              <a:gd name="csY6" fmla="*/ 9015663 h 9050833"/>
              <a:gd name="csX7" fmla="*/ 5517100 w 8101222"/>
              <a:gd name="csY7" fmla="*/ 9047747 h 9050833"/>
              <a:gd name="csX8" fmla="*/ 5051879 w 8101222"/>
              <a:gd name="csY8" fmla="*/ 9047747 h 9050833"/>
              <a:gd name="csX0" fmla="*/ 8099878 w 8566555"/>
              <a:gd name="csY0" fmla="*/ 151535 h 9202368"/>
              <a:gd name="csX1" fmla="*/ 8148008 w 8566555"/>
              <a:gd name="csY1" fmla="*/ 87366 h 9202368"/>
              <a:gd name="csX2" fmla="*/ 2308679 w 8566555"/>
              <a:gd name="csY2" fmla="*/ 1499071 h 9202368"/>
              <a:gd name="csX3" fmla="*/ 5116047 w 8566555"/>
              <a:gd name="csY3" fmla="*/ 4659366 h 9202368"/>
              <a:gd name="csX4" fmla="*/ 800721 w 8566555"/>
              <a:gd name="csY4" fmla="*/ 5814398 h 9202368"/>
              <a:gd name="csX5" fmla="*/ 335500 w 8566555"/>
              <a:gd name="csY5" fmla="*/ 7210060 h 9202368"/>
              <a:gd name="csX6" fmla="*/ 4522490 w 8566555"/>
              <a:gd name="csY6" fmla="*/ 8926566 h 9202368"/>
              <a:gd name="csX7" fmla="*/ 5356679 w 8566555"/>
              <a:gd name="csY7" fmla="*/ 9167198 h 9202368"/>
              <a:gd name="csX8" fmla="*/ 5517100 w 8566555"/>
              <a:gd name="csY8" fmla="*/ 9199282 h 9202368"/>
              <a:gd name="csX9" fmla="*/ 5051879 w 8566555"/>
              <a:gd name="csY9" fmla="*/ 9199282 h 9202368"/>
              <a:gd name="csX0" fmla="*/ 8099878 w 8208641"/>
              <a:gd name="csY0" fmla="*/ 480467 h 9531300"/>
              <a:gd name="csX1" fmla="*/ 7586535 w 8208641"/>
              <a:gd name="csY1" fmla="*/ 47330 h 9531300"/>
              <a:gd name="csX2" fmla="*/ 2308679 w 8208641"/>
              <a:gd name="csY2" fmla="*/ 1828003 h 9531300"/>
              <a:gd name="csX3" fmla="*/ 5116047 w 8208641"/>
              <a:gd name="csY3" fmla="*/ 4988298 h 9531300"/>
              <a:gd name="csX4" fmla="*/ 800721 w 8208641"/>
              <a:gd name="csY4" fmla="*/ 6143330 h 9531300"/>
              <a:gd name="csX5" fmla="*/ 335500 w 8208641"/>
              <a:gd name="csY5" fmla="*/ 7538992 h 9531300"/>
              <a:gd name="csX6" fmla="*/ 4522490 w 8208641"/>
              <a:gd name="csY6" fmla="*/ 9255498 h 9531300"/>
              <a:gd name="csX7" fmla="*/ 5356679 w 8208641"/>
              <a:gd name="csY7" fmla="*/ 9496130 h 9531300"/>
              <a:gd name="csX8" fmla="*/ 5517100 w 8208641"/>
              <a:gd name="csY8" fmla="*/ 9528214 h 9531300"/>
              <a:gd name="csX9" fmla="*/ 5051879 w 8208641"/>
              <a:gd name="csY9" fmla="*/ 9528214 h 9531300"/>
              <a:gd name="csX0" fmla="*/ 8099878 w 8416499"/>
              <a:gd name="csY0" fmla="*/ 18496 h 9069329"/>
              <a:gd name="csX1" fmla="*/ 7939462 w 8416499"/>
              <a:gd name="csY1" fmla="*/ 162875 h 9069329"/>
              <a:gd name="csX2" fmla="*/ 2308679 w 8416499"/>
              <a:gd name="csY2" fmla="*/ 1366032 h 9069329"/>
              <a:gd name="csX3" fmla="*/ 5116047 w 8416499"/>
              <a:gd name="csY3" fmla="*/ 4526327 h 9069329"/>
              <a:gd name="csX4" fmla="*/ 800721 w 8416499"/>
              <a:gd name="csY4" fmla="*/ 5681359 h 9069329"/>
              <a:gd name="csX5" fmla="*/ 335500 w 8416499"/>
              <a:gd name="csY5" fmla="*/ 7077021 h 9069329"/>
              <a:gd name="csX6" fmla="*/ 4522490 w 8416499"/>
              <a:gd name="csY6" fmla="*/ 8793527 h 9069329"/>
              <a:gd name="csX7" fmla="*/ 5356679 w 8416499"/>
              <a:gd name="csY7" fmla="*/ 9034159 h 9069329"/>
              <a:gd name="csX8" fmla="*/ 5517100 w 8416499"/>
              <a:gd name="csY8" fmla="*/ 9066243 h 9069329"/>
              <a:gd name="csX9" fmla="*/ 5051879 w 8416499"/>
              <a:gd name="csY9" fmla="*/ 9066243 h 9069329"/>
              <a:gd name="csX0" fmla="*/ 7602573 w 8296962"/>
              <a:gd name="csY0" fmla="*/ 189 h 9564369"/>
              <a:gd name="csX1" fmla="*/ 7939462 w 8296962"/>
              <a:gd name="csY1" fmla="*/ 657915 h 9564369"/>
              <a:gd name="csX2" fmla="*/ 2308679 w 8296962"/>
              <a:gd name="csY2" fmla="*/ 1861072 h 9564369"/>
              <a:gd name="csX3" fmla="*/ 5116047 w 8296962"/>
              <a:gd name="csY3" fmla="*/ 5021367 h 9564369"/>
              <a:gd name="csX4" fmla="*/ 800721 w 8296962"/>
              <a:gd name="csY4" fmla="*/ 6176399 h 9564369"/>
              <a:gd name="csX5" fmla="*/ 335500 w 8296962"/>
              <a:gd name="csY5" fmla="*/ 7572061 h 9564369"/>
              <a:gd name="csX6" fmla="*/ 4522490 w 8296962"/>
              <a:gd name="csY6" fmla="*/ 9288567 h 9564369"/>
              <a:gd name="csX7" fmla="*/ 5356679 w 8296962"/>
              <a:gd name="csY7" fmla="*/ 9529199 h 9564369"/>
              <a:gd name="csX8" fmla="*/ 5517100 w 8296962"/>
              <a:gd name="csY8" fmla="*/ 9561283 h 9564369"/>
              <a:gd name="csX9" fmla="*/ 5051879 w 8296962"/>
              <a:gd name="csY9" fmla="*/ 9561283 h 9564369"/>
              <a:gd name="csX0" fmla="*/ 7298738 w 8249231"/>
              <a:gd name="csY0" fmla="*/ 117 h 9844983"/>
              <a:gd name="csX1" fmla="*/ 7939462 w 8249231"/>
              <a:gd name="csY1" fmla="*/ 938529 h 9844983"/>
              <a:gd name="csX2" fmla="*/ 2308679 w 8249231"/>
              <a:gd name="csY2" fmla="*/ 2141686 h 9844983"/>
              <a:gd name="csX3" fmla="*/ 5116047 w 8249231"/>
              <a:gd name="csY3" fmla="*/ 5301981 h 9844983"/>
              <a:gd name="csX4" fmla="*/ 800721 w 8249231"/>
              <a:gd name="csY4" fmla="*/ 6457013 h 9844983"/>
              <a:gd name="csX5" fmla="*/ 335500 w 8249231"/>
              <a:gd name="csY5" fmla="*/ 7852675 h 9844983"/>
              <a:gd name="csX6" fmla="*/ 4522490 w 8249231"/>
              <a:gd name="csY6" fmla="*/ 9569181 h 9844983"/>
              <a:gd name="csX7" fmla="*/ 5356679 w 8249231"/>
              <a:gd name="csY7" fmla="*/ 9809813 h 9844983"/>
              <a:gd name="csX8" fmla="*/ 5517100 w 8249231"/>
              <a:gd name="csY8" fmla="*/ 9841897 h 9844983"/>
              <a:gd name="csX9" fmla="*/ 5051879 w 8249231"/>
              <a:gd name="csY9" fmla="*/ 9841897 h 9844983"/>
              <a:gd name="csX0" fmla="*/ 7298738 w 8024061"/>
              <a:gd name="csY0" fmla="*/ 114 h 9844980"/>
              <a:gd name="csX1" fmla="*/ 7673244 w 8024061"/>
              <a:gd name="csY1" fmla="*/ 964569 h 9844980"/>
              <a:gd name="csX2" fmla="*/ 2308679 w 8024061"/>
              <a:gd name="csY2" fmla="*/ 2141683 h 9844980"/>
              <a:gd name="csX3" fmla="*/ 5116047 w 8024061"/>
              <a:gd name="csY3" fmla="*/ 5301978 h 9844980"/>
              <a:gd name="csX4" fmla="*/ 800721 w 8024061"/>
              <a:gd name="csY4" fmla="*/ 6457010 h 9844980"/>
              <a:gd name="csX5" fmla="*/ 335500 w 8024061"/>
              <a:gd name="csY5" fmla="*/ 7852672 h 9844980"/>
              <a:gd name="csX6" fmla="*/ 4522490 w 8024061"/>
              <a:gd name="csY6" fmla="*/ 9569178 h 9844980"/>
              <a:gd name="csX7" fmla="*/ 5356679 w 8024061"/>
              <a:gd name="csY7" fmla="*/ 9809810 h 9844980"/>
              <a:gd name="csX8" fmla="*/ 5517100 w 8024061"/>
              <a:gd name="csY8" fmla="*/ 9841894 h 9844980"/>
              <a:gd name="csX9" fmla="*/ 5051879 w 8024061"/>
              <a:gd name="csY9" fmla="*/ 9841894 h 9844980"/>
              <a:gd name="csX0" fmla="*/ 7298738 w 8024061"/>
              <a:gd name="csY0" fmla="*/ 114 h 9841894"/>
              <a:gd name="csX1" fmla="*/ 7673244 w 8024061"/>
              <a:gd name="csY1" fmla="*/ 964569 h 9841894"/>
              <a:gd name="csX2" fmla="*/ 2308679 w 8024061"/>
              <a:gd name="csY2" fmla="*/ 2141683 h 9841894"/>
              <a:gd name="csX3" fmla="*/ 5116047 w 8024061"/>
              <a:gd name="csY3" fmla="*/ 5301978 h 9841894"/>
              <a:gd name="csX4" fmla="*/ 800721 w 8024061"/>
              <a:gd name="csY4" fmla="*/ 6457010 h 9841894"/>
              <a:gd name="csX5" fmla="*/ 335500 w 8024061"/>
              <a:gd name="csY5" fmla="*/ 7852672 h 9841894"/>
              <a:gd name="csX6" fmla="*/ 4522490 w 8024061"/>
              <a:gd name="csY6" fmla="*/ 9569178 h 9841894"/>
              <a:gd name="csX7" fmla="*/ 5356679 w 8024061"/>
              <a:gd name="csY7" fmla="*/ 9809810 h 9841894"/>
              <a:gd name="csX8" fmla="*/ 5517100 w 8024061"/>
              <a:gd name="csY8" fmla="*/ 9841894 h 9841894"/>
              <a:gd name="csX0" fmla="*/ 7298738 w 8024061"/>
              <a:gd name="csY0" fmla="*/ 114 h 9809810"/>
              <a:gd name="csX1" fmla="*/ 7673244 w 8024061"/>
              <a:gd name="csY1" fmla="*/ 964569 h 9809810"/>
              <a:gd name="csX2" fmla="*/ 2308679 w 8024061"/>
              <a:gd name="csY2" fmla="*/ 2141683 h 9809810"/>
              <a:gd name="csX3" fmla="*/ 5116047 w 8024061"/>
              <a:gd name="csY3" fmla="*/ 5301978 h 9809810"/>
              <a:gd name="csX4" fmla="*/ 800721 w 8024061"/>
              <a:gd name="csY4" fmla="*/ 6457010 h 9809810"/>
              <a:gd name="csX5" fmla="*/ 335500 w 8024061"/>
              <a:gd name="csY5" fmla="*/ 7852672 h 9809810"/>
              <a:gd name="csX6" fmla="*/ 4522490 w 8024061"/>
              <a:gd name="csY6" fmla="*/ 9569178 h 9809810"/>
              <a:gd name="csX7" fmla="*/ 5356679 w 8024061"/>
              <a:gd name="csY7" fmla="*/ 9809810 h 9809810"/>
              <a:gd name="csX0" fmla="*/ 7298738 w 8024061"/>
              <a:gd name="csY0" fmla="*/ 114 h 9569178"/>
              <a:gd name="csX1" fmla="*/ 7673244 w 8024061"/>
              <a:gd name="csY1" fmla="*/ 964569 h 9569178"/>
              <a:gd name="csX2" fmla="*/ 2308679 w 8024061"/>
              <a:gd name="csY2" fmla="*/ 2141683 h 9569178"/>
              <a:gd name="csX3" fmla="*/ 5116047 w 8024061"/>
              <a:gd name="csY3" fmla="*/ 5301978 h 9569178"/>
              <a:gd name="csX4" fmla="*/ 800721 w 8024061"/>
              <a:gd name="csY4" fmla="*/ 6457010 h 9569178"/>
              <a:gd name="csX5" fmla="*/ 335500 w 8024061"/>
              <a:gd name="csY5" fmla="*/ 7852672 h 9569178"/>
              <a:gd name="csX6" fmla="*/ 4522490 w 8024061"/>
              <a:gd name="csY6" fmla="*/ 9569178 h 9569178"/>
              <a:gd name="csX0" fmla="*/ 7330486 w 8055809"/>
              <a:gd name="csY0" fmla="*/ 114 h 9632973"/>
              <a:gd name="csX1" fmla="*/ 7704992 w 8055809"/>
              <a:gd name="csY1" fmla="*/ 964569 h 9632973"/>
              <a:gd name="csX2" fmla="*/ 2340427 w 8055809"/>
              <a:gd name="csY2" fmla="*/ 2141683 h 9632973"/>
              <a:gd name="csX3" fmla="*/ 5147795 w 8055809"/>
              <a:gd name="csY3" fmla="*/ 5301978 h 9632973"/>
              <a:gd name="csX4" fmla="*/ 832469 w 8055809"/>
              <a:gd name="csY4" fmla="*/ 6457010 h 9632973"/>
              <a:gd name="csX5" fmla="*/ 367248 w 8055809"/>
              <a:gd name="csY5" fmla="*/ 7852672 h 9632973"/>
              <a:gd name="csX6" fmla="*/ 4986629 w 8055809"/>
              <a:gd name="csY6" fmla="*/ 9632973 h 96329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8055809" h="9632973">
                <a:moveTo>
                  <a:pt x="7330486" y="114"/>
                </a:moveTo>
                <a:cubicBezTo>
                  <a:pt x="7338508" y="-10581"/>
                  <a:pt x="8670192" y="739980"/>
                  <a:pt x="7704992" y="964569"/>
                </a:cubicBezTo>
                <a:cubicBezTo>
                  <a:pt x="6739792" y="1189158"/>
                  <a:pt x="2766627" y="1418782"/>
                  <a:pt x="2340427" y="2141683"/>
                </a:cubicBezTo>
                <a:cubicBezTo>
                  <a:pt x="1914228" y="2864585"/>
                  <a:pt x="5399121" y="4582757"/>
                  <a:pt x="5147795" y="5301978"/>
                </a:cubicBezTo>
                <a:cubicBezTo>
                  <a:pt x="4896469" y="6021199"/>
                  <a:pt x="1629227" y="6031894"/>
                  <a:pt x="832469" y="6457010"/>
                </a:cubicBezTo>
                <a:cubicBezTo>
                  <a:pt x="35711" y="6882126"/>
                  <a:pt x="-325112" y="7323345"/>
                  <a:pt x="367248" y="7852672"/>
                </a:cubicBezTo>
                <a:cubicBezTo>
                  <a:pt x="1059608" y="8381999"/>
                  <a:pt x="4149766" y="9306783"/>
                  <a:pt x="4986629" y="9632973"/>
                </a:cubicBezTo>
              </a:path>
            </a:pathLst>
          </a:custGeom>
          <a:ln w="73025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="" xmlns:a16="http://schemas.microsoft.com/office/drawing/2014/main" id="{C2430683-B0C0-7D22-FAC7-1C3A8E71CFD6}"/>
              </a:ext>
            </a:extLst>
          </p:cNvPr>
          <p:cNvSpPr/>
          <p:nvPr/>
        </p:nvSpPr>
        <p:spPr>
          <a:xfrm>
            <a:off x="1476859" y="1418710"/>
            <a:ext cx="7846754" cy="9594942"/>
          </a:xfrm>
          <a:custGeom>
            <a:avLst/>
            <a:gdLst>
              <a:gd name="csX0" fmla="*/ 7215104 w 8244596"/>
              <a:gd name="csY0" fmla="*/ 0 h 9474064"/>
              <a:gd name="csX1" fmla="*/ 7840746 w 8244596"/>
              <a:gd name="csY1" fmla="*/ 385010 h 9474064"/>
              <a:gd name="csX2" fmla="*/ 1857041 w 8244596"/>
              <a:gd name="csY2" fmla="*/ 1748589 h 9474064"/>
              <a:gd name="csX3" fmla="*/ 4664409 w 8244596"/>
              <a:gd name="csY3" fmla="*/ 4908884 h 9474064"/>
              <a:gd name="csX4" fmla="*/ 525546 w 8244596"/>
              <a:gd name="csY4" fmla="*/ 6320589 h 9474064"/>
              <a:gd name="csX5" fmla="*/ 445336 w 8244596"/>
              <a:gd name="csY5" fmla="*/ 6320589 h 9474064"/>
              <a:gd name="csX6" fmla="*/ 4070852 w 8244596"/>
              <a:gd name="csY6" fmla="*/ 9176084 h 9474064"/>
              <a:gd name="csX7" fmla="*/ 4905041 w 8244596"/>
              <a:gd name="csY7" fmla="*/ 9416716 h 9474064"/>
              <a:gd name="csX8" fmla="*/ 5065462 w 8244596"/>
              <a:gd name="csY8" fmla="*/ 9448800 h 9474064"/>
              <a:gd name="csX9" fmla="*/ 4600241 w 8244596"/>
              <a:gd name="csY9" fmla="*/ 9448800 h 9474064"/>
              <a:gd name="csX0" fmla="*/ 7313469 w 8342961"/>
              <a:gd name="csY0" fmla="*/ 0 h 9451886"/>
              <a:gd name="csX1" fmla="*/ 7939111 w 8342961"/>
              <a:gd name="csY1" fmla="*/ 385010 h 9451886"/>
              <a:gd name="csX2" fmla="*/ 1955406 w 8342961"/>
              <a:gd name="csY2" fmla="*/ 1748589 h 9451886"/>
              <a:gd name="csX3" fmla="*/ 4762774 w 8342961"/>
              <a:gd name="csY3" fmla="*/ 4908884 h 9451886"/>
              <a:gd name="csX4" fmla="*/ 623911 w 8342961"/>
              <a:gd name="csY4" fmla="*/ 6320589 h 9451886"/>
              <a:gd name="csX5" fmla="*/ 383279 w 8342961"/>
              <a:gd name="csY5" fmla="*/ 6962273 h 9451886"/>
              <a:gd name="csX6" fmla="*/ 4169217 w 8342961"/>
              <a:gd name="csY6" fmla="*/ 9176084 h 9451886"/>
              <a:gd name="csX7" fmla="*/ 5003406 w 8342961"/>
              <a:gd name="csY7" fmla="*/ 9416716 h 9451886"/>
              <a:gd name="csX8" fmla="*/ 5163827 w 8342961"/>
              <a:gd name="csY8" fmla="*/ 9448800 h 9451886"/>
              <a:gd name="csX9" fmla="*/ 4698606 w 8342961"/>
              <a:gd name="csY9" fmla="*/ 9448800 h 9451886"/>
              <a:gd name="csX0" fmla="*/ 7404458 w 8433950"/>
              <a:gd name="csY0" fmla="*/ 0 h 9451886"/>
              <a:gd name="csX1" fmla="*/ 8030100 w 8433950"/>
              <a:gd name="csY1" fmla="*/ 385010 h 9451886"/>
              <a:gd name="csX2" fmla="*/ 2046395 w 8433950"/>
              <a:gd name="csY2" fmla="*/ 1748589 h 9451886"/>
              <a:gd name="csX3" fmla="*/ 4853763 w 8433950"/>
              <a:gd name="csY3" fmla="*/ 4908884 h 9451886"/>
              <a:gd name="csX4" fmla="*/ 538437 w 8433950"/>
              <a:gd name="csY4" fmla="*/ 6063916 h 9451886"/>
              <a:gd name="csX5" fmla="*/ 474268 w 8433950"/>
              <a:gd name="csY5" fmla="*/ 6962273 h 9451886"/>
              <a:gd name="csX6" fmla="*/ 4260206 w 8433950"/>
              <a:gd name="csY6" fmla="*/ 9176084 h 9451886"/>
              <a:gd name="csX7" fmla="*/ 5094395 w 8433950"/>
              <a:gd name="csY7" fmla="*/ 9416716 h 9451886"/>
              <a:gd name="csX8" fmla="*/ 5254816 w 8433950"/>
              <a:gd name="csY8" fmla="*/ 9448800 h 9451886"/>
              <a:gd name="csX9" fmla="*/ 4789595 w 8433950"/>
              <a:gd name="csY9" fmla="*/ 9448800 h 9451886"/>
              <a:gd name="csX0" fmla="*/ 7666742 w 8696234"/>
              <a:gd name="csY0" fmla="*/ 0 h 9451886"/>
              <a:gd name="csX1" fmla="*/ 8292384 w 8696234"/>
              <a:gd name="csY1" fmla="*/ 385010 h 9451886"/>
              <a:gd name="csX2" fmla="*/ 2308679 w 8696234"/>
              <a:gd name="csY2" fmla="*/ 1748589 h 9451886"/>
              <a:gd name="csX3" fmla="*/ 5116047 w 8696234"/>
              <a:gd name="csY3" fmla="*/ 4908884 h 9451886"/>
              <a:gd name="csX4" fmla="*/ 800721 w 8696234"/>
              <a:gd name="csY4" fmla="*/ 6063916 h 9451886"/>
              <a:gd name="csX5" fmla="*/ 335500 w 8696234"/>
              <a:gd name="csY5" fmla="*/ 7459578 h 9451886"/>
              <a:gd name="csX6" fmla="*/ 4522490 w 8696234"/>
              <a:gd name="csY6" fmla="*/ 9176084 h 9451886"/>
              <a:gd name="csX7" fmla="*/ 5356679 w 8696234"/>
              <a:gd name="csY7" fmla="*/ 9416716 h 9451886"/>
              <a:gd name="csX8" fmla="*/ 5517100 w 8696234"/>
              <a:gd name="csY8" fmla="*/ 9448800 h 9451886"/>
              <a:gd name="csX9" fmla="*/ 5051879 w 8696234"/>
              <a:gd name="csY9" fmla="*/ 9448800 h 9451886"/>
              <a:gd name="csX0" fmla="*/ 7009016 w 8533971"/>
              <a:gd name="csY0" fmla="*/ 0 h 9740644"/>
              <a:gd name="csX1" fmla="*/ 8292384 w 8533971"/>
              <a:gd name="csY1" fmla="*/ 673768 h 9740644"/>
              <a:gd name="csX2" fmla="*/ 2308679 w 8533971"/>
              <a:gd name="csY2" fmla="*/ 2037347 h 9740644"/>
              <a:gd name="csX3" fmla="*/ 5116047 w 8533971"/>
              <a:gd name="csY3" fmla="*/ 5197642 h 9740644"/>
              <a:gd name="csX4" fmla="*/ 800721 w 8533971"/>
              <a:gd name="csY4" fmla="*/ 6352674 h 9740644"/>
              <a:gd name="csX5" fmla="*/ 335500 w 8533971"/>
              <a:gd name="csY5" fmla="*/ 7748336 h 9740644"/>
              <a:gd name="csX6" fmla="*/ 4522490 w 8533971"/>
              <a:gd name="csY6" fmla="*/ 9464842 h 9740644"/>
              <a:gd name="csX7" fmla="*/ 5356679 w 8533971"/>
              <a:gd name="csY7" fmla="*/ 9705474 h 9740644"/>
              <a:gd name="csX8" fmla="*/ 5517100 w 8533971"/>
              <a:gd name="csY8" fmla="*/ 9737558 h 9740644"/>
              <a:gd name="csX9" fmla="*/ 5051879 w 8533971"/>
              <a:gd name="csY9" fmla="*/ 9737558 h 9740644"/>
              <a:gd name="csX0" fmla="*/ 7009016 w 8528741"/>
              <a:gd name="csY0" fmla="*/ 0 h 9740644"/>
              <a:gd name="csX1" fmla="*/ 8292384 w 8528741"/>
              <a:gd name="csY1" fmla="*/ 673768 h 9740644"/>
              <a:gd name="csX2" fmla="*/ 2308679 w 8528741"/>
              <a:gd name="csY2" fmla="*/ 2037347 h 9740644"/>
              <a:gd name="csX3" fmla="*/ 5116047 w 8528741"/>
              <a:gd name="csY3" fmla="*/ 5197642 h 9740644"/>
              <a:gd name="csX4" fmla="*/ 800721 w 8528741"/>
              <a:gd name="csY4" fmla="*/ 6352674 h 9740644"/>
              <a:gd name="csX5" fmla="*/ 335500 w 8528741"/>
              <a:gd name="csY5" fmla="*/ 7748336 h 9740644"/>
              <a:gd name="csX6" fmla="*/ 4522490 w 8528741"/>
              <a:gd name="csY6" fmla="*/ 9464842 h 9740644"/>
              <a:gd name="csX7" fmla="*/ 5356679 w 8528741"/>
              <a:gd name="csY7" fmla="*/ 9705474 h 9740644"/>
              <a:gd name="csX8" fmla="*/ 5517100 w 8528741"/>
              <a:gd name="csY8" fmla="*/ 9737558 h 9740644"/>
              <a:gd name="csX9" fmla="*/ 5051879 w 8528741"/>
              <a:gd name="csY9" fmla="*/ 9737558 h 9740644"/>
              <a:gd name="csX0" fmla="*/ 8292384 w 8292384"/>
              <a:gd name="csY0" fmla="*/ 0 h 9066876"/>
              <a:gd name="csX1" fmla="*/ 2308679 w 8292384"/>
              <a:gd name="csY1" fmla="*/ 1363579 h 9066876"/>
              <a:gd name="csX2" fmla="*/ 5116047 w 8292384"/>
              <a:gd name="csY2" fmla="*/ 4523874 h 9066876"/>
              <a:gd name="csX3" fmla="*/ 800721 w 8292384"/>
              <a:gd name="csY3" fmla="*/ 5678906 h 9066876"/>
              <a:gd name="csX4" fmla="*/ 335500 w 8292384"/>
              <a:gd name="csY4" fmla="*/ 7074568 h 9066876"/>
              <a:gd name="csX5" fmla="*/ 4522490 w 8292384"/>
              <a:gd name="csY5" fmla="*/ 8791074 h 9066876"/>
              <a:gd name="csX6" fmla="*/ 5356679 w 8292384"/>
              <a:gd name="csY6" fmla="*/ 9031706 h 9066876"/>
              <a:gd name="csX7" fmla="*/ 5517100 w 8292384"/>
              <a:gd name="csY7" fmla="*/ 9063790 h 9066876"/>
              <a:gd name="csX8" fmla="*/ 5051879 w 8292384"/>
              <a:gd name="csY8" fmla="*/ 9063790 h 9066876"/>
              <a:gd name="csX0" fmla="*/ 8244257 w 8244257"/>
              <a:gd name="csY0" fmla="*/ 0 h 9018749"/>
              <a:gd name="csX1" fmla="*/ 2308679 w 8244257"/>
              <a:gd name="csY1" fmla="*/ 1315452 h 9018749"/>
              <a:gd name="csX2" fmla="*/ 5116047 w 8244257"/>
              <a:gd name="csY2" fmla="*/ 4475747 h 9018749"/>
              <a:gd name="csX3" fmla="*/ 800721 w 8244257"/>
              <a:gd name="csY3" fmla="*/ 5630779 h 9018749"/>
              <a:gd name="csX4" fmla="*/ 335500 w 8244257"/>
              <a:gd name="csY4" fmla="*/ 7026441 h 9018749"/>
              <a:gd name="csX5" fmla="*/ 4522490 w 8244257"/>
              <a:gd name="csY5" fmla="*/ 8742947 h 9018749"/>
              <a:gd name="csX6" fmla="*/ 5356679 w 8244257"/>
              <a:gd name="csY6" fmla="*/ 8983579 h 9018749"/>
              <a:gd name="csX7" fmla="*/ 5517100 w 8244257"/>
              <a:gd name="csY7" fmla="*/ 9015663 h 9018749"/>
              <a:gd name="csX8" fmla="*/ 5051879 w 8244257"/>
              <a:gd name="csY8" fmla="*/ 9015663 h 9018749"/>
              <a:gd name="csX0" fmla="*/ 8244257 w 8244257"/>
              <a:gd name="csY0" fmla="*/ 174113 h 9192862"/>
              <a:gd name="csX1" fmla="*/ 2308679 w 8244257"/>
              <a:gd name="csY1" fmla="*/ 1489565 h 9192862"/>
              <a:gd name="csX2" fmla="*/ 5116047 w 8244257"/>
              <a:gd name="csY2" fmla="*/ 4649860 h 9192862"/>
              <a:gd name="csX3" fmla="*/ 800721 w 8244257"/>
              <a:gd name="csY3" fmla="*/ 5804892 h 9192862"/>
              <a:gd name="csX4" fmla="*/ 335500 w 8244257"/>
              <a:gd name="csY4" fmla="*/ 7200554 h 9192862"/>
              <a:gd name="csX5" fmla="*/ 4522490 w 8244257"/>
              <a:gd name="csY5" fmla="*/ 8917060 h 9192862"/>
              <a:gd name="csX6" fmla="*/ 5356679 w 8244257"/>
              <a:gd name="csY6" fmla="*/ 9157692 h 9192862"/>
              <a:gd name="csX7" fmla="*/ 5517100 w 8244257"/>
              <a:gd name="csY7" fmla="*/ 9189776 h 9192862"/>
              <a:gd name="csX8" fmla="*/ 5051879 w 8244257"/>
              <a:gd name="csY8" fmla="*/ 9189776 h 9192862"/>
              <a:gd name="csX0" fmla="*/ 8099878 w 8099878"/>
              <a:gd name="csY0" fmla="*/ 171451 h 9222284"/>
              <a:gd name="csX1" fmla="*/ 2308679 w 8099878"/>
              <a:gd name="csY1" fmla="*/ 1518987 h 9222284"/>
              <a:gd name="csX2" fmla="*/ 5116047 w 8099878"/>
              <a:gd name="csY2" fmla="*/ 4679282 h 9222284"/>
              <a:gd name="csX3" fmla="*/ 800721 w 8099878"/>
              <a:gd name="csY3" fmla="*/ 5834314 h 9222284"/>
              <a:gd name="csX4" fmla="*/ 335500 w 8099878"/>
              <a:gd name="csY4" fmla="*/ 7229976 h 9222284"/>
              <a:gd name="csX5" fmla="*/ 4522490 w 8099878"/>
              <a:gd name="csY5" fmla="*/ 8946482 h 9222284"/>
              <a:gd name="csX6" fmla="*/ 5356679 w 8099878"/>
              <a:gd name="csY6" fmla="*/ 9187114 h 9222284"/>
              <a:gd name="csX7" fmla="*/ 5517100 w 8099878"/>
              <a:gd name="csY7" fmla="*/ 9219198 h 9222284"/>
              <a:gd name="csX8" fmla="*/ 5051879 w 8099878"/>
              <a:gd name="csY8" fmla="*/ 9219198 h 9222284"/>
              <a:gd name="csX0" fmla="*/ 8099878 w 8101222"/>
              <a:gd name="csY0" fmla="*/ 0 h 9050833"/>
              <a:gd name="csX1" fmla="*/ 2308679 w 8101222"/>
              <a:gd name="csY1" fmla="*/ 1347536 h 9050833"/>
              <a:gd name="csX2" fmla="*/ 5116047 w 8101222"/>
              <a:gd name="csY2" fmla="*/ 4507831 h 9050833"/>
              <a:gd name="csX3" fmla="*/ 800721 w 8101222"/>
              <a:gd name="csY3" fmla="*/ 5662863 h 9050833"/>
              <a:gd name="csX4" fmla="*/ 335500 w 8101222"/>
              <a:gd name="csY4" fmla="*/ 7058525 h 9050833"/>
              <a:gd name="csX5" fmla="*/ 4522490 w 8101222"/>
              <a:gd name="csY5" fmla="*/ 8775031 h 9050833"/>
              <a:gd name="csX6" fmla="*/ 5356679 w 8101222"/>
              <a:gd name="csY6" fmla="*/ 9015663 h 9050833"/>
              <a:gd name="csX7" fmla="*/ 5517100 w 8101222"/>
              <a:gd name="csY7" fmla="*/ 9047747 h 9050833"/>
              <a:gd name="csX8" fmla="*/ 5051879 w 8101222"/>
              <a:gd name="csY8" fmla="*/ 9047747 h 9050833"/>
              <a:gd name="csX0" fmla="*/ 8099878 w 8566555"/>
              <a:gd name="csY0" fmla="*/ 151535 h 9202368"/>
              <a:gd name="csX1" fmla="*/ 8148008 w 8566555"/>
              <a:gd name="csY1" fmla="*/ 87366 h 9202368"/>
              <a:gd name="csX2" fmla="*/ 2308679 w 8566555"/>
              <a:gd name="csY2" fmla="*/ 1499071 h 9202368"/>
              <a:gd name="csX3" fmla="*/ 5116047 w 8566555"/>
              <a:gd name="csY3" fmla="*/ 4659366 h 9202368"/>
              <a:gd name="csX4" fmla="*/ 800721 w 8566555"/>
              <a:gd name="csY4" fmla="*/ 5814398 h 9202368"/>
              <a:gd name="csX5" fmla="*/ 335500 w 8566555"/>
              <a:gd name="csY5" fmla="*/ 7210060 h 9202368"/>
              <a:gd name="csX6" fmla="*/ 4522490 w 8566555"/>
              <a:gd name="csY6" fmla="*/ 8926566 h 9202368"/>
              <a:gd name="csX7" fmla="*/ 5356679 w 8566555"/>
              <a:gd name="csY7" fmla="*/ 9167198 h 9202368"/>
              <a:gd name="csX8" fmla="*/ 5517100 w 8566555"/>
              <a:gd name="csY8" fmla="*/ 9199282 h 9202368"/>
              <a:gd name="csX9" fmla="*/ 5051879 w 8566555"/>
              <a:gd name="csY9" fmla="*/ 9199282 h 9202368"/>
              <a:gd name="csX0" fmla="*/ 8099878 w 8208641"/>
              <a:gd name="csY0" fmla="*/ 480467 h 9531300"/>
              <a:gd name="csX1" fmla="*/ 7586535 w 8208641"/>
              <a:gd name="csY1" fmla="*/ 47330 h 9531300"/>
              <a:gd name="csX2" fmla="*/ 2308679 w 8208641"/>
              <a:gd name="csY2" fmla="*/ 1828003 h 9531300"/>
              <a:gd name="csX3" fmla="*/ 5116047 w 8208641"/>
              <a:gd name="csY3" fmla="*/ 4988298 h 9531300"/>
              <a:gd name="csX4" fmla="*/ 800721 w 8208641"/>
              <a:gd name="csY4" fmla="*/ 6143330 h 9531300"/>
              <a:gd name="csX5" fmla="*/ 335500 w 8208641"/>
              <a:gd name="csY5" fmla="*/ 7538992 h 9531300"/>
              <a:gd name="csX6" fmla="*/ 4522490 w 8208641"/>
              <a:gd name="csY6" fmla="*/ 9255498 h 9531300"/>
              <a:gd name="csX7" fmla="*/ 5356679 w 8208641"/>
              <a:gd name="csY7" fmla="*/ 9496130 h 9531300"/>
              <a:gd name="csX8" fmla="*/ 5517100 w 8208641"/>
              <a:gd name="csY8" fmla="*/ 9528214 h 9531300"/>
              <a:gd name="csX9" fmla="*/ 5051879 w 8208641"/>
              <a:gd name="csY9" fmla="*/ 9528214 h 9531300"/>
              <a:gd name="csX0" fmla="*/ 8099878 w 8416499"/>
              <a:gd name="csY0" fmla="*/ 18496 h 9069329"/>
              <a:gd name="csX1" fmla="*/ 7939462 w 8416499"/>
              <a:gd name="csY1" fmla="*/ 162875 h 9069329"/>
              <a:gd name="csX2" fmla="*/ 2308679 w 8416499"/>
              <a:gd name="csY2" fmla="*/ 1366032 h 9069329"/>
              <a:gd name="csX3" fmla="*/ 5116047 w 8416499"/>
              <a:gd name="csY3" fmla="*/ 4526327 h 9069329"/>
              <a:gd name="csX4" fmla="*/ 800721 w 8416499"/>
              <a:gd name="csY4" fmla="*/ 5681359 h 9069329"/>
              <a:gd name="csX5" fmla="*/ 335500 w 8416499"/>
              <a:gd name="csY5" fmla="*/ 7077021 h 9069329"/>
              <a:gd name="csX6" fmla="*/ 4522490 w 8416499"/>
              <a:gd name="csY6" fmla="*/ 8793527 h 9069329"/>
              <a:gd name="csX7" fmla="*/ 5356679 w 8416499"/>
              <a:gd name="csY7" fmla="*/ 9034159 h 9069329"/>
              <a:gd name="csX8" fmla="*/ 5517100 w 8416499"/>
              <a:gd name="csY8" fmla="*/ 9066243 h 9069329"/>
              <a:gd name="csX9" fmla="*/ 5051879 w 8416499"/>
              <a:gd name="csY9" fmla="*/ 9066243 h 9069329"/>
              <a:gd name="csX0" fmla="*/ 7602573 w 8296962"/>
              <a:gd name="csY0" fmla="*/ 189 h 9564369"/>
              <a:gd name="csX1" fmla="*/ 7939462 w 8296962"/>
              <a:gd name="csY1" fmla="*/ 657915 h 9564369"/>
              <a:gd name="csX2" fmla="*/ 2308679 w 8296962"/>
              <a:gd name="csY2" fmla="*/ 1861072 h 9564369"/>
              <a:gd name="csX3" fmla="*/ 5116047 w 8296962"/>
              <a:gd name="csY3" fmla="*/ 5021367 h 9564369"/>
              <a:gd name="csX4" fmla="*/ 800721 w 8296962"/>
              <a:gd name="csY4" fmla="*/ 6176399 h 9564369"/>
              <a:gd name="csX5" fmla="*/ 335500 w 8296962"/>
              <a:gd name="csY5" fmla="*/ 7572061 h 9564369"/>
              <a:gd name="csX6" fmla="*/ 4522490 w 8296962"/>
              <a:gd name="csY6" fmla="*/ 9288567 h 9564369"/>
              <a:gd name="csX7" fmla="*/ 5356679 w 8296962"/>
              <a:gd name="csY7" fmla="*/ 9529199 h 9564369"/>
              <a:gd name="csX8" fmla="*/ 5517100 w 8296962"/>
              <a:gd name="csY8" fmla="*/ 9561283 h 9564369"/>
              <a:gd name="csX9" fmla="*/ 5051879 w 8296962"/>
              <a:gd name="csY9" fmla="*/ 9561283 h 9564369"/>
              <a:gd name="csX0" fmla="*/ 7165629 w 8232082"/>
              <a:gd name="csY0" fmla="*/ 96 h 9998327"/>
              <a:gd name="csX1" fmla="*/ 7939462 w 8232082"/>
              <a:gd name="csY1" fmla="*/ 1091873 h 9998327"/>
              <a:gd name="csX2" fmla="*/ 2308679 w 8232082"/>
              <a:gd name="csY2" fmla="*/ 2295030 h 9998327"/>
              <a:gd name="csX3" fmla="*/ 5116047 w 8232082"/>
              <a:gd name="csY3" fmla="*/ 5455325 h 9998327"/>
              <a:gd name="csX4" fmla="*/ 800721 w 8232082"/>
              <a:gd name="csY4" fmla="*/ 6610357 h 9998327"/>
              <a:gd name="csX5" fmla="*/ 335500 w 8232082"/>
              <a:gd name="csY5" fmla="*/ 8006019 h 9998327"/>
              <a:gd name="csX6" fmla="*/ 4522490 w 8232082"/>
              <a:gd name="csY6" fmla="*/ 9722525 h 9998327"/>
              <a:gd name="csX7" fmla="*/ 5356679 w 8232082"/>
              <a:gd name="csY7" fmla="*/ 9963157 h 9998327"/>
              <a:gd name="csX8" fmla="*/ 5517100 w 8232082"/>
              <a:gd name="csY8" fmla="*/ 9995241 h 9998327"/>
              <a:gd name="csX9" fmla="*/ 5051879 w 8232082"/>
              <a:gd name="csY9" fmla="*/ 9995241 h 9998327"/>
              <a:gd name="csX0" fmla="*/ 7165629 w 8031749"/>
              <a:gd name="csY0" fmla="*/ 110 h 9998341"/>
              <a:gd name="csX1" fmla="*/ 7707968 w 8031749"/>
              <a:gd name="csY1" fmla="*/ 984821 h 9998341"/>
              <a:gd name="csX2" fmla="*/ 2308679 w 8031749"/>
              <a:gd name="csY2" fmla="*/ 2295044 h 9998341"/>
              <a:gd name="csX3" fmla="*/ 5116047 w 8031749"/>
              <a:gd name="csY3" fmla="*/ 5455339 h 9998341"/>
              <a:gd name="csX4" fmla="*/ 800721 w 8031749"/>
              <a:gd name="csY4" fmla="*/ 6610371 h 9998341"/>
              <a:gd name="csX5" fmla="*/ 335500 w 8031749"/>
              <a:gd name="csY5" fmla="*/ 8006033 h 9998341"/>
              <a:gd name="csX6" fmla="*/ 4522490 w 8031749"/>
              <a:gd name="csY6" fmla="*/ 9722539 h 9998341"/>
              <a:gd name="csX7" fmla="*/ 5356679 w 8031749"/>
              <a:gd name="csY7" fmla="*/ 9963171 h 9998341"/>
              <a:gd name="csX8" fmla="*/ 5517100 w 8031749"/>
              <a:gd name="csY8" fmla="*/ 9995255 h 9998341"/>
              <a:gd name="csX9" fmla="*/ 5051879 w 8031749"/>
              <a:gd name="csY9" fmla="*/ 9995255 h 9998341"/>
              <a:gd name="csX0" fmla="*/ 7165629 w 7822297"/>
              <a:gd name="csY0" fmla="*/ 103 h 9998334"/>
              <a:gd name="csX1" fmla="*/ 7456219 w 7822297"/>
              <a:gd name="csY1" fmla="*/ 1039793 h 9998334"/>
              <a:gd name="csX2" fmla="*/ 2308679 w 7822297"/>
              <a:gd name="csY2" fmla="*/ 2295037 h 9998334"/>
              <a:gd name="csX3" fmla="*/ 5116047 w 7822297"/>
              <a:gd name="csY3" fmla="*/ 5455332 h 9998334"/>
              <a:gd name="csX4" fmla="*/ 800721 w 7822297"/>
              <a:gd name="csY4" fmla="*/ 6610364 h 9998334"/>
              <a:gd name="csX5" fmla="*/ 335500 w 7822297"/>
              <a:gd name="csY5" fmla="*/ 8006026 h 9998334"/>
              <a:gd name="csX6" fmla="*/ 4522490 w 7822297"/>
              <a:gd name="csY6" fmla="*/ 9722532 h 9998334"/>
              <a:gd name="csX7" fmla="*/ 5356679 w 7822297"/>
              <a:gd name="csY7" fmla="*/ 9963164 h 9998334"/>
              <a:gd name="csX8" fmla="*/ 5517100 w 7822297"/>
              <a:gd name="csY8" fmla="*/ 9995248 h 9998334"/>
              <a:gd name="csX9" fmla="*/ 5051879 w 7822297"/>
              <a:gd name="csY9" fmla="*/ 9995248 h 9998334"/>
              <a:gd name="csX0" fmla="*/ 7165629 w 7822297"/>
              <a:gd name="csY0" fmla="*/ 103 h 9998334"/>
              <a:gd name="csX1" fmla="*/ 7456219 w 7822297"/>
              <a:gd name="csY1" fmla="*/ 1039793 h 9998334"/>
              <a:gd name="csX2" fmla="*/ 2308679 w 7822297"/>
              <a:gd name="csY2" fmla="*/ 2295037 h 9998334"/>
              <a:gd name="csX3" fmla="*/ 5116047 w 7822297"/>
              <a:gd name="csY3" fmla="*/ 5455332 h 9998334"/>
              <a:gd name="csX4" fmla="*/ 800721 w 7822297"/>
              <a:gd name="csY4" fmla="*/ 6610364 h 9998334"/>
              <a:gd name="csX5" fmla="*/ 335500 w 7822297"/>
              <a:gd name="csY5" fmla="*/ 8006026 h 9998334"/>
              <a:gd name="csX6" fmla="*/ 4522490 w 7822297"/>
              <a:gd name="csY6" fmla="*/ 9722532 h 9998334"/>
              <a:gd name="csX7" fmla="*/ 5517100 w 7822297"/>
              <a:gd name="csY7" fmla="*/ 9995248 h 9998334"/>
              <a:gd name="csX8" fmla="*/ 5051879 w 7822297"/>
              <a:gd name="csY8" fmla="*/ 9995248 h 9998334"/>
              <a:gd name="csX0" fmla="*/ 7165629 w 7822297"/>
              <a:gd name="csY0" fmla="*/ 103 h 9995248"/>
              <a:gd name="csX1" fmla="*/ 7456219 w 7822297"/>
              <a:gd name="csY1" fmla="*/ 1039793 h 9995248"/>
              <a:gd name="csX2" fmla="*/ 2308679 w 7822297"/>
              <a:gd name="csY2" fmla="*/ 2295037 h 9995248"/>
              <a:gd name="csX3" fmla="*/ 5116047 w 7822297"/>
              <a:gd name="csY3" fmla="*/ 5455332 h 9995248"/>
              <a:gd name="csX4" fmla="*/ 800721 w 7822297"/>
              <a:gd name="csY4" fmla="*/ 6610364 h 9995248"/>
              <a:gd name="csX5" fmla="*/ 335500 w 7822297"/>
              <a:gd name="csY5" fmla="*/ 8006026 h 9995248"/>
              <a:gd name="csX6" fmla="*/ 4522490 w 7822297"/>
              <a:gd name="csY6" fmla="*/ 9722532 h 9995248"/>
              <a:gd name="csX7" fmla="*/ 5517100 w 7822297"/>
              <a:gd name="csY7" fmla="*/ 9995248 h 9995248"/>
              <a:gd name="csX0" fmla="*/ 7165629 w 7822297"/>
              <a:gd name="csY0" fmla="*/ 103 h 9722532"/>
              <a:gd name="csX1" fmla="*/ 7456219 w 7822297"/>
              <a:gd name="csY1" fmla="*/ 1039793 h 9722532"/>
              <a:gd name="csX2" fmla="*/ 2308679 w 7822297"/>
              <a:gd name="csY2" fmla="*/ 2295037 h 9722532"/>
              <a:gd name="csX3" fmla="*/ 5116047 w 7822297"/>
              <a:gd name="csY3" fmla="*/ 5455332 h 9722532"/>
              <a:gd name="csX4" fmla="*/ 800721 w 7822297"/>
              <a:gd name="csY4" fmla="*/ 6610364 h 9722532"/>
              <a:gd name="csX5" fmla="*/ 335500 w 7822297"/>
              <a:gd name="csY5" fmla="*/ 8006026 h 9722532"/>
              <a:gd name="csX6" fmla="*/ 4522490 w 7822297"/>
              <a:gd name="csY6" fmla="*/ 9722532 h 9722532"/>
              <a:gd name="csX0" fmla="*/ 7195294 w 7851962"/>
              <a:gd name="csY0" fmla="*/ 103 h 9658737"/>
              <a:gd name="csX1" fmla="*/ 7485884 w 7851962"/>
              <a:gd name="csY1" fmla="*/ 1039793 h 9658737"/>
              <a:gd name="csX2" fmla="*/ 2338344 w 7851962"/>
              <a:gd name="csY2" fmla="*/ 2295037 h 9658737"/>
              <a:gd name="csX3" fmla="*/ 5145712 w 7851962"/>
              <a:gd name="csY3" fmla="*/ 5455332 h 9658737"/>
              <a:gd name="csX4" fmla="*/ 830386 w 7851962"/>
              <a:gd name="csY4" fmla="*/ 6610364 h 9658737"/>
              <a:gd name="csX5" fmla="*/ 365165 w 7851962"/>
              <a:gd name="csY5" fmla="*/ 8006026 h 9658737"/>
              <a:gd name="csX6" fmla="*/ 4956192 w 7851962"/>
              <a:gd name="csY6" fmla="*/ 9658737 h 9658737"/>
              <a:gd name="csX0" fmla="*/ 7203107 w 7859775"/>
              <a:gd name="csY0" fmla="*/ 103 h 9609118"/>
              <a:gd name="csX1" fmla="*/ 7493697 w 7859775"/>
              <a:gd name="csY1" fmla="*/ 1039793 h 9609118"/>
              <a:gd name="csX2" fmla="*/ 2346157 w 7859775"/>
              <a:gd name="csY2" fmla="*/ 2295037 h 9609118"/>
              <a:gd name="csX3" fmla="*/ 5153525 w 7859775"/>
              <a:gd name="csY3" fmla="*/ 5455332 h 9609118"/>
              <a:gd name="csX4" fmla="*/ 838199 w 7859775"/>
              <a:gd name="csY4" fmla="*/ 6610364 h 9609118"/>
              <a:gd name="csX5" fmla="*/ 372978 w 7859775"/>
              <a:gd name="csY5" fmla="*/ 8006026 h 9609118"/>
              <a:gd name="csX6" fmla="*/ 5070331 w 7859775"/>
              <a:gd name="csY6" fmla="*/ 9609118 h 9609118"/>
              <a:gd name="csX0" fmla="*/ 7188005 w 7844673"/>
              <a:gd name="csY0" fmla="*/ 103 h 9637472"/>
              <a:gd name="csX1" fmla="*/ 7478595 w 7844673"/>
              <a:gd name="csY1" fmla="*/ 1039793 h 9637472"/>
              <a:gd name="csX2" fmla="*/ 2331055 w 7844673"/>
              <a:gd name="csY2" fmla="*/ 2295037 h 9637472"/>
              <a:gd name="csX3" fmla="*/ 5138423 w 7844673"/>
              <a:gd name="csY3" fmla="*/ 5455332 h 9637472"/>
              <a:gd name="csX4" fmla="*/ 823097 w 7844673"/>
              <a:gd name="csY4" fmla="*/ 6610364 h 9637472"/>
              <a:gd name="csX5" fmla="*/ 357876 w 7844673"/>
              <a:gd name="csY5" fmla="*/ 8006026 h 9637472"/>
              <a:gd name="csX6" fmla="*/ 4849666 w 7844673"/>
              <a:gd name="csY6" fmla="*/ 9637472 h 9637472"/>
              <a:gd name="csX0" fmla="*/ 7190086 w 7846754"/>
              <a:gd name="csY0" fmla="*/ 103 h 9594942"/>
              <a:gd name="csX1" fmla="*/ 7480676 w 7846754"/>
              <a:gd name="csY1" fmla="*/ 1039793 h 9594942"/>
              <a:gd name="csX2" fmla="*/ 2333136 w 7846754"/>
              <a:gd name="csY2" fmla="*/ 2295037 h 9594942"/>
              <a:gd name="csX3" fmla="*/ 5140504 w 7846754"/>
              <a:gd name="csY3" fmla="*/ 5455332 h 9594942"/>
              <a:gd name="csX4" fmla="*/ 825178 w 7846754"/>
              <a:gd name="csY4" fmla="*/ 6610364 h 9594942"/>
              <a:gd name="csX5" fmla="*/ 359957 w 7846754"/>
              <a:gd name="csY5" fmla="*/ 8006026 h 9594942"/>
              <a:gd name="csX6" fmla="*/ 4880100 w 7846754"/>
              <a:gd name="csY6" fmla="*/ 9594942 h 95949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846754" h="9594942">
                <a:moveTo>
                  <a:pt x="7190086" y="103"/>
                </a:moveTo>
                <a:cubicBezTo>
                  <a:pt x="7198108" y="-10592"/>
                  <a:pt x="8445876" y="815204"/>
                  <a:pt x="7480676" y="1039793"/>
                </a:cubicBezTo>
                <a:cubicBezTo>
                  <a:pt x="6515476" y="1264382"/>
                  <a:pt x="2723165" y="1559114"/>
                  <a:pt x="2333136" y="2295037"/>
                </a:cubicBezTo>
                <a:cubicBezTo>
                  <a:pt x="1943107" y="3030960"/>
                  <a:pt x="5391830" y="4736111"/>
                  <a:pt x="5140504" y="5455332"/>
                </a:cubicBezTo>
                <a:cubicBezTo>
                  <a:pt x="4889178" y="6174553"/>
                  <a:pt x="1621936" y="6185248"/>
                  <a:pt x="825178" y="6610364"/>
                </a:cubicBezTo>
                <a:cubicBezTo>
                  <a:pt x="28420" y="7035480"/>
                  <a:pt x="-315863" y="7508596"/>
                  <a:pt x="359957" y="8006026"/>
                </a:cubicBezTo>
                <a:cubicBezTo>
                  <a:pt x="1035777" y="8503456"/>
                  <a:pt x="4016500" y="9263405"/>
                  <a:pt x="4880100" y="9594942"/>
                </a:cubicBezTo>
              </a:path>
            </a:pathLst>
          </a:custGeom>
          <a:ln w="73025">
            <a:solidFill>
              <a:schemeClr val="accent6">
                <a:lumMod val="75000"/>
                <a:alpha val="33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Bolla: nuvola 31">
            <a:extLst>
              <a:ext uri="{FF2B5EF4-FFF2-40B4-BE49-F238E27FC236}">
                <a16:creationId xmlns="" xmlns:a16="http://schemas.microsoft.com/office/drawing/2014/main" id="{29CBCCD4-2FC5-3278-1865-AE3881D5EB61}"/>
              </a:ext>
            </a:extLst>
          </p:cNvPr>
          <p:cNvSpPr/>
          <p:nvPr/>
        </p:nvSpPr>
        <p:spPr>
          <a:xfrm>
            <a:off x="277587" y="124842"/>
            <a:ext cx="4040871" cy="2243510"/>
          </a:xfrm>
          <a:prstGeom prst="cloudCallout">
            <a:avLst>
              <a:gd name="adj1" fmla="val 70327"/>
              <a:gd name="adj2" fmla="val -319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18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OPEN DAY e</a:t>
            </a:r>
          </a:p>
          <a:p>
            <a:pPr algn="ctr" fontAlgn="base">
              <a:spcBef>
                <a:spcPct val="0"/>
              </a:spcBef>
              <a:spcAft>
                <a:spcPts val="1336"/>
              </a:spcAft>
            </a:pPr>
            <a:r>
              <a:rPr lang="it-IT" sz="1800" b="1" dirty="0">
                <a:solidFill>
                  <a:srgbClr val="1F497D"/>
                </a:solidFill>
                <a:latin typeface="Comic Sans MS" pitchFamily="66" charset="0"/>
                <a:cs typeface="Arial" pitchFamily="34" charset="0"/>
              </a:rPr>
              <a:t>LABORATORI LUDICO CREATIVI</a:t>
            </a:r>
          </a:p>
        </p:txBody>
      </p:sp>
    </p:spTree>
    <p:extLst>
      <p:ext uri="{BB962C8B-B14F-4D97-AF65-F5344CB8AC3E}">
        <p14:creationId xmlns="" xmlns:p14="http://schemas.microsoft.com/office/powerpoint/2010/main" val="2730031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92</Words>
  <Application>Microsoft Macintosh PowerPoint</Application>
  <PresentationFormat>Formato A3 (297x420 mm)</PresentationFormat>
  <Paragraphs>21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GIORNATA MONDIALE DELLA CONSAPEVOLEZZA SULL’AUTISMO 2 aprile 2026 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MONDIALE DELLA CONSAPEVOLEZZA SULL’AUTISMO 2 aprile 2026</dc:title>
  <dc:creator>602732garau</dc:creator>
  <cp:lastModifiedBy>SANLP2183</cp:lastModifiedBy>
  <cp:revision>14</cp:revision>
  <dcterms:created xsi:type="dcterms:W3CDTF">2026-02-12T09:14:32Z</dcterms:created>
  <dcterms:modified xsi:type="dcterms:W3CDTF">2026-03-10T13:37:54Z</dcterms:modified>
</cp:coreProperties>
</file>